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68" r:id="rId7"/>
    <p:sldId id="296" r:id="rId8"/>
    <p:sldId id="269" r:id="rId9"/>
    <p:sldId id="261" r:id="rId10"/>
    <p:sldId id="271" r:id="rId11"/>
    <p:sldId id="272" r:id="rId12"/>
    <p:sldId id="273" r:id="rId13"/>
    <p:sldId id="274" r:id="rId14"/>
    <p:sldId id="275" r:id="rId15"/>
    <p:sldId id="276" r:id="rId16"/>
    <p:sldId id="277" r:id="rId17"/>
    <p:sldId id="278" r:id="rId18"/>
    <p:sldId id="279" r:id="rId19"/>
    <p:sldId id="280" r:id="rId20"/>
    <p:sldId id="281" r:id="rId21"/>
    <p:sldId id="283" r:id="rId22"/>
    <p:sldId id="284" r:id="rId23"/>
    <p:sldId id="265" r:id="rId24"/>
    <p:sldId id="262" r:id="rId25"/>
    <p:sldId id="289" r:id="rId26"/>
    <p:sldId id="290" r:id="rId27"/>
    <p:sldId id="291" r:id="rId28"/>
    <p:sldId id="263" r:id="rId29"/>
    <p:sldId id="264" r:id="rId30"/>
    <p:sldId id="292" r:id="rId31"/>
    <p:sldId id="298" r:id="rId32"/>
    <p:sldId id="299" r:id="rId33"/>
    <p:sldId id="295" r:id="rId34"/>
    <p:sldId id="297" r:id="rId35"/>
    <p:sldId id="300"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 pośredni 1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Arkusz_programu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Arkusz_programu_Microsoft_Excel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Arkusz1!$B$1</c:f>
              <c:strCache>
                <c:ptCount val="1"/>
                <c:pt idx="0">
                  <c:v>Budżet 2012</c:v>
                </c:pt>
              </c:strCache>
            </c:strRef>
          </c:tx>
          <c:spPr>
            <a:solidFill>
              <a:schemeClr val="accent4">
                <a:lumMod val="25000"/>
              </a:schemeClr>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4EAA-4676-AC93-6184A7BE5FA8}"/>
              </c:ext>
            </c:extLst>
          </c:dPt>
          <c:cat>
            <c:strRef>
              <c:f>Arkusz1!$A$2:$A$3</c:f>
              <c:strCache>
                <c:ptCount val="2"/>
                <c:pt idx="0">
                  <c:v>Dochody</c:v>
                </c:pt>
                <c:pt idx="1">
                  <c:v>Wydatki</c:v>
                </c:pt>
              </c:strCache>
            </c:strRef>
          </c:cat>
          <c:val>
            <c:numRef>
              <c:f>Arkusz1!$B$2:$B$3</c:f>
              <c:numCache>
                <c:formatCode>General</c:formatCode>
                <c:ptCount val="2"/>
                <c:pt idx="0">
                  <c:v>8977590</c:v>
                </c:pt>
                <c:pt idx="1">
                  <c:v>9934169</c:v>
                </c:pt>
              </c:numCache>
            </c:numRef>
          </c:val>
          <c:extLst xmlns:c16r2="http://schemas.microsoft.com/office/drawing/2015/06/chart">
            <c:ext xmlns:c16="http://schemas.microsoft.com/office/drawing/2014/chart" uri="{C3380CC4-5D6E-409C-BE32-E72D297353CC}">
              <c16:uniqueId val="{00000002-4EAA-4676-AC93-6184A7BE5FA8}"/>
            </c:ext>
          </c:extLst>
        </c:ser>
        <c:dLbls>
          <c:showLegendKey val="0"/>
          <c:showVal val="0"/>
          <c:showCatName val="0"/>
          <c:showSerName val="0"/>
          <c:showPercent val="0"/>
          <c:showBubbleSize val="0"/>
        </c:dLbls>
        <c:gapWidth val="219"/>
        <c:overlap val="-27"/>
        <c:axId val="294540624"/>
        <c:axId val="294541016"/>
      </c:barChart>
      <c:catAx>
        <c:axId val="29454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294541016"/>
        <c:crosses val="autoZero"/>
        <c:auto val="1"/>
        <c:lblAlgn val="ctr"/>
        <c:lblOffset val="100"/>
        <c:noMultiLvlLbl val="0"/>
      </c:catAx>
      <c:valAx>
        <c:axId val="294541016"/>
        <c:scaling>
          <c:orientation val="minMax"/>
          <c:max val="1000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29454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Arkusz1!$B$1</c:f>
              <c:strCache>
                <c:ptCount val="1"/>
                <c:pt idx="0">
                  <c:v>Kwota</c:v>
                </c:pt>
              </c:strCache>
            </c:strRef>
          </c:tx>
          <c:spPr>
            <a:solidFill>
              <a:srgbClr val="0070C0"/>
            </a:solidFill>
          </c:spPr>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F972-48BC-94A6-78CBDAE1C6C2}"/>
              </c:ext>
            </c:extLst>
          </c:dPt>
          <c:cat>
            <c:strRef>
              <c:f>Arkusz1!$A$2:$A$3</c:f>
              <c:strCache>
                <c:ptCount val="2"/>
                <c:pt idx="0">
                  <c:v>Subwencja</c:v>
                </c:pt>
                <c:pt idx="1">
                  <c:v>Wydatki na oświatę</c:v>
                </c:pt>
              </c:strCache>
            </c:strRef>
          </c:cat>
          <c:val>
            <c:numRef>
              <c:f>Arkusz1!$B$2:$B$3</c:f>
              <c:numCache>
                <c:formatCode>General</c:formatCode>
                <c:ptCount val="2"/>
                <c:pt idx="0">
                  <c:v>1637113</c:v>
                </c:pt>
                <c:pt idx="1">
                  <c:v>2924214</c:v>
                </c:pt>
              </c:numCache>
            </c:numRef>
          </c:val>
          <c:extLst xmlns:c16r2="http://schemas.microsoft.com/office/drawing/2015/06/chart">
            <c:ext xmlns:c16="http://schemas.microsoft.com/office/drawing/2014/chart" uri="{C3380CC4-5D6E-409C-BE32-E72D297353CC}">
              <c16:uniqueId val="{00000002-F972-48BC-94A6-78CBDAE1C6C2}"/>
            </c:ext>
          </c:extLst>
        </c:ser>
        <c:dLbls>
          <c:showLegendKey val="0"/>
          <c:showVal val="0"/>
          <c:showCatName val="0"/>
          <c:showSerName val="0"/>
          <c:showPercent val="0"/>
          <c:showBubbleSize val="0"/>
        </c:dLbls>
        <c:gapWidth val="150"/>
        <c:axId val="294538664"/>
        <c:axId val="443975264"/>
      </c:barChart>
      <c:catAx>
        <c:axId val="294538664"/>
        <c:scaling>
          <c:orientation val="minMax"/>
        </c:scaling>
        <c:delete val="0"/>
        <c:axPos val="b"/>
        <c:numFmt formatCode="General" sourceLinked="1"/>
        <c:majorTickMark val="out"/>
        <c:minorTickMark val="none"/>
        <c:tickLblPos val="nextTo"/>
        <c:crossAx val="443975264"/>
        <c:crosses val="autoZero"/>
        <c:auto val="1"/>
        <c:lblAlgn val="ctr"/>
        <c:lblOffset val="100"/>
        <c:noMultiLvlLbl val="0"/>
      </c:catAx>
      <c:valAx>
        <c:axId val="443975264"/>
        <c:scaling>
          <c:orientation val="minMax"/>
        </c:scaling>
        <c:delete val="0"/>
        <c:axPos val="l"/>
        <c:majorGridlines/>
        <c:numFmt formatCode="General" sourceLinked="1"/>
        <c:majorTickMark val="out"/>
        <c:minorTickMark val="none"/>
        <c:tickLblPos val="nextTo"/>
        <c:crossAx val="294538664"/>
        <c:crosses val="autoZero"/>
        <c:crossBetween val="between"/>
      </c:valAx>
    </c:plotArea>
    <c:plotVisOnly val="1"/>
    <c:dispBlanksAs val="gap"/>
    <c:showDLblsOverMax val="0"/>
  </c:chart>
  <c:txPr>
    <a:bodyPr/>
    <a:lstStyle/>
    <a:p>
      <a:pPr>
        <a:defRPr sz="1799"/>
      </a:pPr>
      <a:endParaRPr lang="pl-P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pl-PL" baseline="0" dirty="0"/>
              <a:t> Wydatki ZS Hanna w 2012</a:t>
            </a:r>
            <a:endParaRPr lang="en-US" dirty="0"/>
          </a:p>
        </c:rich>
      </c:tx>
      <c:layout/>
      <c:overlay val="0"/>
    </c:title>
    <c:autoTitleDeleted val="0"/>
    <c:plotArea>
      <c:layout/>
      <c:barChart>
        <c:barDir val="col"/>
        <c:grouping val="clustered"/>
        <c:varyColors val="0"/>
        <c:ser>
          <c:idx val="0"/>
          <c:order val="0"/>
          <c:tx>
            <c:strRef>
              <c:f>Arkusz1!$B$1</c:f>
              <c:strCache>
                <c:ptCount val="1"/>
                <c:pt idx="0">
                  <c:v>Kwota</c:v>
                </c:pt>
              </c:strCache>
            </c:strRef>
          </c:tx>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1-DDB9-4F51-BA02-D4CDD5C9932C}"/>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3-DDB9-4F51-BA02-D4CDD5C9932C}"/>
              </c:ext>
            </c:extLst>
          </c:dPt>
          <c:cat>
            <c:strRef>
              <c:f>Arkusz1!$A$2:$A$3</c:f>
              <c:strCache>
                <c:ptCount val="2"/>
                <c:pt idx="0">
                  <c:v>Wynagrodzenia i pochodne</c:v>
                </c:pt>
                <c:pt idx="1">
                  <c:v>Wydatki rzeczowe</c:v>
                </c:pt>
              </c:strCache>
            </c:strRef>
          </c:cat>
          <c:val>
            <c:numRef>
              <c:f>Arkusz1!$B$2:$B$3</c:f>
              <c:numCache>
                <c:formatCode>General</c:formatCode>
                <c:ptCount val="2"/>
                <c:pt idx="0">
                  <c:v>1389380</c:v>
                </c:pt>
                <c:pt idx="1">
                  <c:v>331973</c:v>
                </c:pt>
              </c:numCache>
            </c:numRef>
          </c:val>
          <c:extLst xmlns:c16r2="http://schemas.microsoft.com/office/drawing/2015/06/chart">
            <c:ext xmlns:c16="http://schemas.microsoft.com/office/drawing/2014/chart" uri="{C3380CC4-5D6E-409C-BE32-E72D297353CC}">
              <c16:uniqueId val="{00000004-DDB9-4F51-BA02-D4CDD5C9932C}"/>
            </c:ext>
          </c:extLst>
        </c:ser>
        <c:dLbls>
          <c:showLegendKey val="0"/>
          <c:showVal val="0"/>
          <c:showCatName val="0"/>
          <c:showSerName val="0"/>
          <c:showPercent val="0"/>
          <c:showBubbleSize val="0"/>
        </c:dLbls>
        <c:gapWidth val="150"/>
        <c:axId val="443974088"/>
        <c:axId val="443974480"/>
      </c:barChart>
      <c:catAx>
        <c:axId val="443974088"/>
        <c:scaling>
          <c:orientation val="minMax"/>
        </c:scaling>
        <c:delete val="0"/>
        <c:axPos val="b"/>
        <c:numFmt formatCode="General" sourceLinked="1"/>
        <c:majorTickMark val="out"/>
        <c:minorTickMark val="none"/>
        <c:tickLblPos val="nextTo"/>
        <c:crossAx val="443974480"/>
        <c:crosses val="autoZero"/>
        <c:auto val="1"/>
        <c:lblAlgn val="ctr"/>
        <c:lblOffset val="100"/>
        <c:noMultiLvlLbl val="0"/>
      </c:catAx>
      <c:valAx>
        <c:axId val="443974480"/>
        <c:scaling>
          <c:orientation val="minMax"/>
        </c:scaling>
        <c:delete val="0"/>
        <c:axPos val="l"/>
        <c:majorGridlines/>
        <c:numFmt formatCode="General" sourceLinked="1"/>
        <c:majorTickMark val="out"/>
        <c:minorTickMark val="none"/>
        <c:tickLblPos val="nextTo"/>
        <c:crossAx val="443974088"/>
        <c:crosses val="autoZero"/>
        <c:crossBetween val="between"/>
      </c:valAx>
    </c:plotArea>
    <c:plotVisOnly val="1"/>
    <c:dispBlanksAs val="gap"/>
    <c:showDLblsOverMax val="0"/>
  </c:chart>
  <c:txPr>
    <a:bodyPr/>
    <a:lstStyle/>
    <a:p>
      <a:pPr>
        <a:defRPr sz="1799"/>
      </a:pPr>
      <a:endParaRPr lang="pl-P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9-01T21:55:17.030"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60B71-B1F6-460D-83E4-579702284B7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D3F7FA39-9FB9-4EA5-8CF5-27A7F34717DE}">
      <dgm:prSet phldrT="[Tekst]" custT="1"/>
      <dgm:spPr>
        <a:xfrm>
          <a:off x="135265" y="2106045"/>
          <a:ext cx="1876768" cy="938384"/>
        </a:xfrm>
        <a:prstGeom prst="roundRect">
          <a:avLst>
            <a:gd name="adj" fmla="val 10000"/>
          </a:avLst>
        </a:prstGeom>
        <a:solidFill>
          <a:srgbClr val="7598D9">
            <a:lumMod val="75000"/>
          </a:srgbClr>
        </a:solidFill>
        <a:ln w="25400" cap="flat" cmpd="sng" algn="ctr">
          <a:solidFill>
            <a:sysClr val="window" lastClr="FFFFFF">
              <a:hueOff val="0"/>
              <a:satOff val="0"/>
              <a:lumOff val="0"/>
              <a:alphaOff val="0"/>
            </a:sysClr>
          </a:solidFill>
          <a:prstDash val="solid"/>
        </a:ln>
        <a:effectLst/>
      </dgm:spPr>
      <dgm:t>
        <a:bodyPr/>
        <a:lstStyle/>
        <a:p>
          <a:r>
            <a:rPr lang="pl-PL" sz="2400" dirty="0">
              <a:solidFill>
                <a:sysClr val="window" lastClr="FFFFFF"/>
              </a:solidFill>
              <a:latin typeface="Century Schoolbook"/>
              <a:ea typeface="+mn-ea"/>
              <a:cs typeface="+mn-cs"/>
            </a:rPr>
            <a:t>Co dalej ???</a:t>
          </a:r>
        </a:p>
      </dgm:t>
    </dgm:pt>
    <dgm:pt modelId="{1F6656E3-3D70-4032-8293-23F3CF10EB6E}" type="parTrans" cxnId="{903860CE-F29F-4B0B-A47A-7821C3632991}">
      <dgm:prSet/>
      <dgm:spPr/>
      <dgm:t>
        <a:bodyPr/>
        <a:lstStyle/>
        <a:p>
          <a:endParaRPr lang="pl-PL"/>
        </a:p>
      </dgm:t>
    </dgm:pt>
    <dgm:pt modelId="{079A32B4-083E-4EE9-B02E-0BFA351A785D}" type="sibTrans" cxnId="{903860CE-F29F-4B0B-A47A-7821C3632991}">
      <dgm:prSet/>
      <dgm:spPr/>
      <dgm:t>
        <a:bodyPr/>
        <a:lstStyle/>
        <a:p>
          <a:endParaRPr lang="pl-PL"/>
        </a:p>
      </dgm:t>
    </dgm:pt>
    <dgm:pt modelId="{D72C72E3-CC63-4BCF-B2F5-274787B02341}">
      <dgm:prSet phldrT="[Tekst]" custT="1"/>
      <dgm:spPr>
        <a:xfrm>
          <a:off x="2595014" y="986288"/>
          <a:ext cx="1876768" cy="938384"/>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 lastClr="FFFFFF"/>
              </a:solidFill>
              <a:latin typeface="Century Schoolbook"/>
              <a:ea typeface="+mn-ea"/>
              <a:cs typeface="+mn-cs"/>
            </a:rPr>
            <a:t>Zmiany</a:t>
          </a:r>
        </a:p>
      </dgm:t>
    </dgm:pt>
    <dgm:pt modelId="{C6C98E70-B679-4609-92BF-112A6772B707}" type="parTrans" cxnId="{C3365E4F-312C-42CE-B1D6-F050F3BFBDD2}">
      <dgm:prSet/>
      <dgm:spPr>
        <a:xfrm rot="17850173">
          <a:off x="1672310" y="2001551"/>
          <a:ext cx="1262427" cy="27614"/>
        </a:xfrm>
        <a:custGeom>
          <a:avLst/>
          <a:gdLst/>
          <a:ahLst/>
          <a:cxnLst/>
          <a:rect l="0" t="0" r="0" b="0"/>
          <a:pathLst>
            <a:path>
              <a:moveTo>
                <a:pt x="0" y="13807"/>
              </a:moveTo>
              <a:lnTo>
                <a:pt x="1262427" y="13807"/>
              </a:lnTo>
            </a:path>
          </a:pathLst>
        </a:custGeom>
        <a:noFill/>
        <a:ln w="25400" cap="flat" cmpd="sng" algn="ctr">
          <a:solidFill>
            <a:srgbClr val="FE8637">
              <a:shade val="60000"/>
              <a:hueOff val="0"/>
              <a:satOff val="0"/>
              <a:lumOff val="0"/>
              <a:alphaOff val="0"/>
            </a:srgbClr>
          </a:solidFill>
          <a:prstDash val="solid"/>
        </a:ln>
        <a:effectLst/>
      </dgm:spPr>
      <dgm:t>
        <a:bodyPr/>
        <a:lstStyle/>
        <a:p>
          <a:endParaRPr lang="pl-PL">
            <a:solidFill>
              <a:sysClr val="windowText" lastClr="000000">
                <a:hueOff val="0"/>
                <a:satOff val="0"/>
                <a:lumOff val="0"/>
                <a:alphaOff val="0"/>
              </a:sysClr>
            </a:solidFill>
            <a:latin typeface="Century Schoolbook"/>
            <a:ea typeface="+mn-ea"/>
            <a:cs typeface="+mn-cs"/>
          </a:endParaRPr>
        </a:p>
      </dgm:t>
    </dgm:pt>
    <dgm:pt modelId="{7F051566-2702-41FF-BB33-E9395776BBC5}" type="sibTrans" cxnId="{C3365E4F-312C-42CE-B1D6-F050F3BFBDD2}">
      <dgm:prSet/>
      <dgm:spPr/>
      <dgm:t>
        <a:bodyPr/>
        <a:lstStyle/>
        <a:p>
          <a:endParaRPr lang="pl-PL"/>
        </a:p>
      </dgm:t>
    </dgm:pt>
    <dgm:pt modelId="{7ACB6B42-9FBE-4A48-81E2-A18034D00713}">
      <dgm:prSet phldrT="[Tekst]" custT="1"/>
      <dgm:spPr>
        <a:xfrm>
          <a:off x="5328095" y="0"/>
          <a:ext cx="1876768" cy="938384"/>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 lastClr="FFFFFF"/>
              </a:solidFill>
              <a:latin typeface="Century Schoolbook"/>
              <a:ea typeface="+mn-ea"/>
              <a:cs typeface="+mn-cs"/>
            </a:rPr>
            <a:t>Przekazanie na podstawie umowy</a:t>
          </a:r>
        </a:p>
      </dgm:t>
    </dgm:pt>
    <dgm:pt modelId="{8B2AD39D-B9CA-4CD1-9516-78CFA2F27286}" type="parTrans" cxnId="{0167121C-97BB-4F8D-B1AA-233C2D65B23D}">
      <dgm:prSet/>
      <dgm:spPr>
        <a:xfrm rot="18657906">
          <a:off x="4246862" y="948528"/>
          <a:ext cx="1306153" cy="27614"/>
        </a:xfrm>
        <a:custGeom>
          <a:avLst/>
          <a:gdLst/>
          <a:ahLst/>
          <a:cxnLst/>
          <a:rect l="0" t="0" r="0" b="0"/>
          <a:pathLst>
            <a:path>
              <a:moveTo>
                <a:pt x="0" y="13807"/>
              </a:moveTo>
              <a:lnTo>
                <a:pt x="1306153" y="13807"/>
              </a:lnTo>
            </a:path>
          </a:pathLst>
        </a:custGeom>
        <a:noFill/>
        <a:ln w="25400" cap="flat" cmpd="sng" algn="ctr">
          <a:solidFill>
            <a:srgbClr val="FE8637">
              <a:shade val="80000"/>
              <a:hueOff val="0"/>
              <a:satOff val="0"/>
              <a:lumOff val="0"/>
              <a:alphaOff val="0"/>
            </a:srgbClr>
          </a:solidFill>
          <a:prstDash val="solid"/>
        </a:ln>
        <a:effectLst/>
      </dgm:spPr>
      <dgm:t>
        <a:bodyPr/>
        <a:lstStyle/>
        <a:p>
          <a:endParaRPr lang="pl-PL">
            <a:solidFill>
              <a:sysClr val="windowText" lastClr="000000">
                <a:hueOff val="0"/>
                <a:satOff val="0"/>
                <a:lumOff val="0"/>
                <a:alphaOff val="0"/>
              </a:sysClr>
            </a:solidFill>
            <a:latin typeface="Century Schoolbook"/>
            <a:ea typeface="+mn-ea"/>
            <a:cs typeface="+mn-cs"/>
          </a:endParaRPr>
        </a:p>
      </dgm:t>
    </dgm:pt>
    <dgm:pt modelId="{6CCAECAD-6072-4B44-9B99-49111037C4E5}" type="sibTrans" cxnId="{0167121C-97BB-4F8D-B1AA-233C2D65B23D}">
      <dgm:prSet/>
      <dgm:spPr/>
      <dgm:t>
        <a:bodyPr/>
        <a:lstStyle/>
        <a:p>
          <a:endParaRPr lang="pl-PL"/>
        </a:p>
      </dgm:t>
    </dgm:pt>
    <dgm:pt modelId="{FE7E5316-E3BB-41BA-8C42-F87EEFBFFE6B}">
      <dgm:prSet phldrT="[Tekst]" custT="1"/>
      <dgm:spPr>
        <a:xfrm>
          <a:off x="5328095" y="986288"/>
          <a:ext cx="1876768" cy="938384"/>
        </a:xfrm>
        <a:prstGeom prst="roundRect">
          <a:avLst>
            <a:gd name="adj" fmla="val 10000"/>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1800" dirty="0">
              <a:solidFill>
                <a:sysClr val="window" lastClr="FFFFFF"/>
              </a:solidFill>
              <a:latin typeface="Century Schoolbook"/>
              <a:ea typeface="+mn-ea"/>
              <a:cs typeface="+mn-cs"/>
            </a:rPr>
            <a:t>Likwidacja. Utworzenie nowej</a:t>
          </a:r>
        </a:p>
      </dgm:t>
    </dgm:pt>
    <dgm:pt modelId="{E81FF60F-9BE7-4F84-9B0E-604E1B43CBA4}" type="parTrans" cxnId="{4E34DBCC-64BD-4561-9809-E07470C37F19}">
      <dgm:prSet/>
      <dgm:spPr>
        <a:xfrm>
          <a:off x="4471782" y="1441672"/>
          <a:ext cx="856313" cy="27614"/>
        </a:xfrm>
        <a:custGeom>
          <a:avLst/>
          <a:gdLst/>
          <a:ahLst/>
          <a:cxnLst/>
          <a:rect l="0" t="0" r="0" b="0"/>
          <a:pathLst>
            <a:path>
              <a:moveTo>
                <a:pt x="0" y="13807"/>
              </a:moveTo>
              <a:lnTo>
                <a:pt x="856313" y="13807"/>
              </a:lnTo>
            </a:path>
          </a:pathLst>
        </a:custGeom>
        <a:noFill/>
        <a:ln w="25400" cap="flat" cmpd="sng" algn="ctr">
          <a:solidFill>
            <a:srgbClr val="FE8637">
              <a:shade val="80000"/>
              <a:hueOff val="0"/>
              <a:satOff val="0"/>
              <a:lumOff val="0"/>
              <a:alphaOff val="0"/>
            </a:srgbClr>
          </a:solidFill>
          <a:prstDash val="solid"/>
        </a:ln>
        <a:effectLst/>
      </dgm:spPr>
      <dgm:t>
        <a:bodyPr/>
        <a:lstStyle/>
        <a:p>
          <a:endParaRPr lang="pl-PL">
            <a:solidFill>
              <a:sysClr val="windowText" lastClr="000000">
                <a:hueOff val="0"/>
                <a:satOff val="0"/>
                <a:lumOff val="0"/>
                <a:alphaOff val="0"/>
              </a:sysClr>
            </a:solidFill>
            <a:latin typeface="Century Schoolbook"/>
            <a:ea typeface="+mn-ea"/>
            <a:cs typeface="+mn-cs"/>
          </a:endParaRPr>
        </a:p>
      </dgm:t>
    </dgm:pt>
    <dgm:pt modelId="{25B31D12-A6E7-4E02-BD20-79048BEDDCEA}" type="sibTrans" cxnId="{4E34DBCC-64BD-4561-9809-E07470C37F19}">
      <dgm:prSet/>
      <dgm:spPr/>
      <dgm:t>
        <a:bodyPr/>
        <a:lstStyle/>
        <a:p>
          <a:endParaRPr lang="pl-PL"/>
        </a:p>
      </dgm:t>
    </dgm:pt>
    <dgm:pt modelId="{12818402-E924-46BE-838E-A5ABD747F16A}">
      <dgm:prSet phldrT="[Tekst]" custT="1"/>
      <dgm:spPr>
        <a:xfrm>
          <a:off x="2595014" y="3207898"/>
          <a:ext cx="1876768" cy="938384"/>
        </a:xfrm>
        <a:prstGeom prst="roundRect">
          <a:avLst>
            <a:gd name="adj" fmla="val 10000"/>
          </a:avLst>
        </a:prstGeom>
        <a:solidFill>
          <a:srgbClr val="FF0000"/>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 lastClr="FFFFFF"/>
              </a:solidFill>
              <a:latin typeface="Century Schoolbook"/>
              <a:ea typeface="+mn-ea"/>
              <a:cs typeface="+mn-cs"/>
            </a:rPr>
            <a:t>Bez zmian</a:t>
          </a:r>
        </a:p>
      </dgm:t>
    </dgm:pt>
    <dgm:pt modelId="{BA7CB4BF-AC30-4C3E-99C0-A30DF5065211}" type="parTrans" cxnId="{7D9B1D10-A11F-4127-8B3A-70FDB5B33B44}">
      <dgm:prSet/>
      <dgm:spPr>
        <a:xfrm rot="3727025">
          <a:off x="1680237" y="3112356"/>
          <a:ext cx="1246573" cy="27614"/>
        </a:xfrm>
        <a:custGeom>
          <a:avLst/>
          <a:gdLst/>
          <a:ahLst/>
          <a:cxnLst/>
          <a:rect l="0" t="0" r="0" b="0"/>
          <a:pathLst>
            <a:path>
              <a:moveTo>
                <a:pt x="0" y="13807"/>
              </a:moveTo>
              <a:lnTo>
                <a:pt x="1246573" y="13807"/>
              </a:lnTo>
            </a:path>
          </a:pathLst>
        </a:custGeom>
        <a:noFill/>
        <a:ln w="25400" cap="flat" cmpd="sng" algn="ctr">
          <a:solidFill>
            <a:srgbClr val="FE8637">
              <a:shade val="60000"/>
              <a:hueOff val="0"/>
              <a:satOff val="0"/>
              <a:lumOff val="0"/>
              <a:alphaOff val="0"/>
            </a:srgbClr>
          </a:solidFill>
          <a:prstDash val="solid"/>
        </a:ln>
        <a:effectLst/>
      </dgm:spPr>
      <dgm:t>
        <a:bodyPr/>
        <a:lstStyle/>
        <a:p>
          <a:endParaRPr lang="pl-PL">
            <a:solidFill>
              <a:sysClr val="windowText" lastClr="000000">
                <a:hueOff val="0"/>
                <a:satOff val="0"/>
                <a:lumOff val="0"/>
                <a:alphaOff val="0"/>
              </a:sysClr>
            </a:solidFill>
            <a:latin typeface="Century Schoolbook"/>
            <a:ea typeface="+mn-ea"/>
            <a:cs typeface="+mn-cs"/>
          </a:endParaRPr>
        </a:p>
      </dgm:t>
    </dgm:pt>
    <dgm:pt modelId="{E19D5B86-4362-42CC-9F98-C54A6FD33A80}" type="sibTrans" cxnId="{7D9B1D10-A11F-4127-8B3A-70FDB5B33B44}">
      <dgm:prSet/>
      <dgm:spPr/>
      <dgm:t>
        <a:bodyPr/>
        <a:lstStyle/>
        <a:p>
          <a:endParaRPr lang="pl-PL"/>
        </a:p>
      </dgm:t>
    </dgm:pt>
    <dgm:pt modelId="{0B0EB546-3EF6-4FA4-B75E-A5964AB7705D}">
      <dgm:prSet phldrT="[Tekst]" custT="1"/>
      <dgm:spPr>
        <a:xfrm>
          <a:off x="5422891" y="3241065"/>
          <a:ext cx="1876768" cy="2871952"/>
        </a:xfrm>
        <a:prstGeom prst="roundRect">
          <a:avLst>
            <a:gd name="adj" fmla="val 10000"/>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lgn="ctr"/>
          <a:r>
            <a:rPr lang="pl-PL" sz="1800" dirty="0">
              <a:solidFill>
                <a:sysClr val="window" lastClr="FFFFFF"/>
              </a:solidFill>
              <a:latin typeface="Century Schoolbook"/>
              <a:ea typeface="+mn-ea"/>
              <a:cs typeface="+mn-cs"/>
            </a:rPr>
            <a:t>Podwyżki podatków i opłat</a:t>
          </a:r>
        </a:p>
        <a:p>
          <a:pPr algn="ctr"/>
          <a:r>
            <a:rPr lang="pl-PL" sz="1800" dirty="0">
              <a:solidFill>
                <a:sysClr val="window" lastClr="FFFFFF"/>
              </a:solidFill>
              <a:latin typeface="Century Schoolbook"/>
              <a:ea typeface="+mn-ea"/>
              <a:cs typeface="+mn-cs"/>
            </a:rPr>
            <a:t>Brak inwestycji</a:t>
          </a:r>
        </a:p>
        <a:p>
          <a:pPr algn="ctr"/>
          <a:r>
            <a:rPr lang="pl-PL" sz="1800" dirty="0">
              <a:solidFill>
                <a:sysClr val="window" lastClr="FFFFFF"/>
              </a:solidFill>
              <a:latin typeface="Century Schoolbook"/>
              <a:ea typeface="+mn-ea"/>
              <a:cs typeface="+mn-cs"/>
            </a:rPr>
            <a:t>Zahamowanie rozwoju gminy</a:t>
          </a:r>
        </a:p>
        <a:p>
          <a:pPr algn="ctr"/>
          <a:r>
            <a:rPr lang="pl-PL" sz="1800" dirty="0">
              <a:solidFill>
                <a:sysClr val="window" lastClr="FFFFFF"/>
              </a:solidFill>
              <a:latin typeface="Century Schoolbook"/>
              <a:ea typeface="+mn-ea"/>
              <a:cs typeface="+mn-cs"/>
            </a:rPr>
            <a:t>Bankructwo</a:t>
          </a:r>
        </a:p>
        <a:p>
          <a:pPr algn="ctr"/>
          <a:endParaRPr lang="pl-PL" sz="1800" dirty="0">
            <a:solidFill>
              <a:sysClr val="window" lastClr="FFFFFF"/>
            </a:solidFill>
            <a:latin typeface="Century Schoolbook"/>
            <a:ea typeface="+mn-ea"/>
            <a:cs typeface="+mn-cs"/>
          </a:endParaRPr>
        </a:p>
      </dgm:t>
    </dgm:pt>
    <dgm:pt modelId="{07DD2B02-EDBF-42F0-BD95-68A6A8DCE723}" type="parTrans" cxnId="{0ED90F8F-777B-4620-8F86-175285147FCD}">
      <dgm:prSet/>
      <dgm:spPr>
        <a:xfrm rot="2786043">
          <a:off x="4257317" y="4163259"/>
          <a:ext cx="1380040" cy="27614"/>
        </a:xfrm>
        <a:custGeom>
          <a:avLst/>
          <a:gdLst/>
          <a:ahLst/>
          <a:cxnLst/>
          <a:rect l="0" t="0" r="0" b="0"/>
          <a:pathLst>
            <a:path>
              <a:moveTo>
                <a:pt x="0" y="13807"/>
              </a:moveTo>
              <a:lnTo>
                <a:pt x="1380040" y="13807"/>
              </a:lnTo>
            </a:path>
          </a:pathLst>
        </a:custGeom>
        <a:noFill/>
        <a:ln w="25400" cap="flat" cmpd="sng" algn="ctr">
          <a:solidFill>
            <a:srgbClr val="FE8637">
              <a:shade val="80000"/>
              <a:hueOff val="0"/>
              <a:satOff val="0"/>
              <a:lumOff val="0"/>
              <a:alphaOff val="0"/>
            </a:srgbClr>
          </a:solidFill>
          <a:prstDash val="solid"/>
        </a:ln>
        <a:effectLst/>
      </dgm:spPr>
      <dgm:t>
        <a:bodyPr/>
        <a:lstStyle/>
        <a:p>
          <a:endParaRPr lang="pl-PL">
            <a:solidFill>
              <a:sysClr val="windowText" lastClr="000000">
                <a:hueOff val="0"/>
                <a:satOff val="0"/>
                <a:lumOff val="0"/>
                <a:alphaOff val="0"/>
              </a:sysClr>
            </a:solidFill>
            <a:latin typeface="Century Schoolbook"/>
            <a:ea typeface="+mn-ea"/>
            <a:cs typeface="+mn-cs"/>
          </a:endParaRPr>
        </a:p>
      </dgm:t>
    </dgm:pt>
    <dgm:pt modelId="{518E0FAE-92F5-46B5-98DF-25C1CEB8B250}" type="sibTrans" cxnId="{0ED90F8F-777B-4620-8F86-175285147FCD}">
      <dgm:prSet/>
      <dgm:spPr/>
      <dgm:t>
        <a:bodyPr/>
        <a:lstStyle/>
        <a:p>
          <a:endParaRPr lang="pl-PL"/>
        </a:p>
      </dgm:t>
    </dgm:pt>
    <dgm:pt modelId="{3AB96E45-6968-4461-AE7C-36AE4734E453}">
      <dgm:prSet custT="1"/>
      <dgm:spPr>
        <a:xfrm>
          <a:off x="5328095" y="2011181"/>
          <a:ext cx="1876768" cy="938384"/>
        </a:xfrm>
        <a:prstGeom prst="roundRect">
          <a:avLst>
            <a:gd name="adj" fmla="val 10000"/>
          </a:avLst>
        </a:prstGeom>
        <a:solidFill>
          <a:srgbClr val="FE8637">
            <a:lumMod val="75000"/>
          </a:srgbClr>
        </a:solidFill>
        <a:ln w="25400" cap="flat" cmpd="sng" algn="ctr">
          <a:solidFill>
            <a:sysClr val="window" lastClr="FFFFFF">
              <a:hueOff val="0"/>
              <a:satOff val="0"/>
              <a:lumOff val="0"/>
              <a:alphaOff val="0"/>
            </a:sysClr>
          </a:solidFill>
          <a:prstDash val="solid"/>
        </a:ln>
        <a:effectLst/>
      </dgm:spPr>
      <dgm:t>
        <a:bodyPr/>
        <a:lstStyle/>
        <a:p>
          <a:r>
            <a:rPr lang="pl-PL" sz="1600" dirty="0">
              <a:solidFill>
                <a:sysClr val="window" lastClr="FFFFFF"/>
              </a:solidFill>
              <a:latin typeface="Century Schoolbook"/>
              <a:ea typeface="+mn-ea"/>
              <a:cs typeface="+mn-cs"/>
            </a:rPr>
            <a:t>Likwidacja</a:t>
          </a:r>
        </a:p>
      </dgm:t>
    </dgm:pt>
    <dgm:pt modelId="{76118AE9-A266-4F88-BCF2-B83A388263A9}" type="parTrans" cxnId="{F624418B-7C33-4FD6-B9CC-31F9CDBE3417}">
      <dgm:prSet/>
      <dgm:spPr>
        <a:xfrm rot="3007246">
          <a:off x="4232167" y="1954119"/>
          <a:ext cx="1335544" cy="27614"/>
        </a:xfrm>
        <a:custGeom>
          <a:avLst/>
          <a:gdLst/>
          <a:ahLst/>
          <a:cxnLst/>
          <a:rect l="0" t="0" r="0" b="0"/>
          <a:pathLst>
            <a:path>
              <a:moveTo>
                <a:pt x="0" y="13807"/>
              </a:moveTo>
              <a:lnTo>
                <a:pt x="1335544" y="13807"/>
              </a:lnTo>
            </a:path>
          </a:pathLst>
        </a:custGeom>
        <a:noFill/>
        <a:ln w="25400" cap="flat" cmpd="sng" algn="ctr">
          <a:solidFill>
            <a:srgbClr val="FE8637">
              <a:shade val="80000"/>
              <a:hueOff val="0"/>
              <a:satOff val="0"/>
              <a:lumOff val="0"/>
              <a:alphaOff val="0"/>
            </a:srgbClr>
          </a:solidFill>
          <a:prstDash val="solid"/>
        </a:ln>
        <a:effectLst/>
      </dgm:spPr>
      <dgm:t>
        <a:bodyPr/>
        <a:lstStyle/>
        <a:p>
          <a:endParaRPr lang="pl-PL">
            <a:solidFill>
              <a:sysClr val="windowText" lastClr="000000">
                <a:hueOff val="0"/>
                <a:satOff val="0"/>
                <a:lumOff val="0"/>
                <a:alphaOff val="0"/>
              </a:sysClr>
            </a:solidFill>
            <a:latin typeface="Century Schoolbook"/>
            <a:ea typeface="+mn-ea"/>
            <a:cs typeface="+mn-cs"/>
          </a:endParaRPr>
        </a:p>
      </dgm:t>
    </dgm:pt>
    <dgm:pt modelId="{DB27A7A7-C310-418D-BEDB-544E17B50542}" type="sibTrans" cxnId="{F624418B-7C33-4FD6-B9CC-31F9CDBE3417}">
      <dgm:prSet/>
      <dgm:spPr/>
      <dgm:t>
        <a:bodyPr/>
        <a:lstStyle/>
        <a:p>
          <a:endParaRPr lang="pl-PL"/>
        </a:p>
      </dgm:t>
    </dgm:pt>
    <dgm:pt modelId="{773F9AEA-E21E-4DAF-AF83-7B8684075686}" type="pres">
      <dgm:prSet presAssocID="{E1460B71-B1F6-460D-83E4-579702284B74}" presName="diagram" presStyleCnt="0">
        <dgm:presLayoutVars>
          <dgm:chPref val="1"/>
          <dgm:dir/>
          <dgm:animOne val="branch"/>
          <dgm:animLvl val="lvl"/>
          <dgm:resizeHandles val="exact"/>
        </dgm:presLayoutVars>
      </dgm:prSet>
      <dgm:spPr/>
      <dgm:t>
        <a:bodyPr/>
        <a:lstStyle/>
        <a:p>
          <a:endParaRPr lang="pl-PL"/>
        </a:p>
      </dgm:t>
    </dgm:pt>
    <dgm:pt modelId="{DBE7AD12-E406-4597-86C8-DF9B7DF97B04}" type="pres">
      <dgm:prSet presAssocID="{D3F7FA39-9FB9-4EA5-8CF5-27A7F34717DE}" presName="root1" presStyleCnt="0"/>
      <dgm:spPr/>
    </dgm:pt>
    <dgm:pt modelId="{06C69558-CFF0-4F76-B5FC-718E8DAB5515}" type="pres">
      <dgm:prSet presAssocID="{D3F7FA39-9FB9-4EA5-8CF5-27A7F34717DE}" presName="LevelOneTextNode" presStyleLbl="node0" presStyleIdx="0" presStyleCnt="1" custLinFactNeighborX="-1741" custLinFactNeighborY="-57468">
        <dgm:presLayoutVars>
          <dgm:chPref val="3"/>
        </dgm:presLayoutVars>
      </dgm:prSet>
      <dgm:spPr/>
      <dgm:t>
        <a:bodyPr/>
        <a:lstStyle/>
        <a:p>
          <a:endParaRPr lang="pl-PL"/>
        </a:p>
      </dgm:t>
    </dgm:pt>
    <dgm:pt modelId="{10008C20-1B9A-4696-9C21-1BEE6BF63D32}" type="pres">
      <dgm:prSet presAssocID="{D3F7FA39-9FB9-4EA5-8CF5-27A7F34717DE}" presName="level2hierChild" presStyleCnt="0"/>
      <dgm:spPr/>
    </dgm:pt>
    <dgm:pt modelId="{4DE9BD11-D2A9-4D80-87B8-ED364A5CA917}" type="pres">
      <dgm:prSet presAssocID="{C6C98E70-B679-4609-92BF-112A6772B707}" presName="conn2-1" presStyleLbl="parChTrans1D2" presStyleIdx="0" presStyleCnt="2"/>
      <dgm:spPr/>
      <dgm:t>
        <a:bodyPr/>
        <a:lstStyle/>
        <a:p>
          <a:endParaRPr lang="pl-PL"/>
        </a:p>
      </dgm:t>
    </dgm:pt>
    <dgm:pt modelId="{CE0EF920-3D86-404C-9BFB-9978FEB975F8}" type="pres">
      <dgm:prSet presAssocID="{C6C98E70-B679-4609-92BF-112A6772B707}" presName="connTx" presStyleLbl="parChTrans1D2" presStyleIdx="0" presStyleCnt="2"/>
      <dgm:spPr/>
      <dgm:t>
        <a:bodyPr/>
        <a:lstStyle/>
        <a:p>
          <a:endParaRPr lang="pl-PL"/>
        </a:p>
      </dgm:t>
    </dgm:pt>
    <dgm:pt modelId="{09DEB263-1668-4D99-8042-5825E12B4BBD}" type="pres">
      <dgm:prSet presAssocID="{D72C72E3-CC63-4BCF-B2F5-274787B02341}" presName="root2" presStyleCnt="0"/>
      <dgm:spPr/>
    </dgm:pt>
    <dgm:pt modelId="{94B34D0B-B2B2-4809-B887-088B43652A79}" type="pres">
      <dgm:prSet presAssocID="{D72C72E3-CC63-4BCF-B2F5-274787B02341}" presName="LevelTwoTextNode" presStyleLbl="node2" presStyleIdx="0" presStyleCnt="2" custLinFactNeighborX="-10678" custLinFactNeighborY="-10283">
        <dgm:presLayoutVars>
          <dgm:chPref val="3"/>
        </dgm:presLayoutVars>
      </dgm:prSet>
      <dgm:spPr/>
      <dgm:t>
        <a:bodyPr/>
        <a:lstStyle/>
        <a:p>
          <a:endParaRPr lang="pl-PL"/>
        </a:p>
      </dgm:t>
    </dgm:pt>
    <dgm:pt modelId="{127D1BF3-EBF7-4F4A-9ACC-9FE8B274BCBC}" type="pres">
      <dgm:prSet presAssocID="{D72C72E3-CC63-4BCF-B2F5-274787B02341}" presName="level3hierChild" presStyleCnt="0"/>
      <dgm:spPr/>
    </dgm:pt>
    <dgm:pt modelId="{F3EB9AC9-CDC2-48E7-B45C-3EAA4CE70349}" type="pres">
      <dgm:prSet presAssocID="{8B2AD39D-B9CA-4CD1-9516-78CFA2F27286}" presName="conn2-1" presStyleLbl="parChTrans1D3" presStyleIdx="0" presStyleCnt="4"/>
      <dgm:spPr/>
      <dgm:t>
        <a:bodyPr/>
        <a:lstStyle/>
        <a:p>
          <a:endParaRPr lang="pl-PL"/>
        </a:p>
      </dgm:t>
    </dgm:pt>
    <dgm:pt modelId="{E5157E26-F527-4B9D-9E64-9C85FED7998D}" type="pres">
      <dgm:prSet presAssocID="{8B2AD39D-B9CA-4CD1-9516-78CFA2F27286}" presName="connTx" presStyleLbl="parChTrans1D3" presStyleIdx="0" presStyleCnt="4"/>
      <dgm:spPr/>
      <dgm:t>
        <a:bodyPr/>
        <a:lstStyle/>
        <a:p>
          <a:endParaRPr lang="pl-PL"/>
        </a:p>
      </dgm:t>
    </dgm:pt>
    <dgm:pt modelId="{6F127B34-C36C-4122-8E38-0A4EAFA17399}" type="pres">
      <dgm:prSet presAssocID="{7ACB6B42-9FBE-4A48-81E2-A18034D00713}" presName="root2" presStyleCnt="0"/>
      <dgm:spPr/>
    </dgm:pt>
    <dgm:pt modelId="{F8413949-AB15-4F20-BDC6-F73C9BC11B2C}" type="pres">
      <dgm:prSet presAssocID="{7ACB6B42-9FBE-4A48-81E2-A18034D00713}" presName="LevelTwoTextNode" presStyleLbl="node3" presStyleIdx="0" presStyleCnt="4" custLinFactNeighborX="-5051" custLinFactNeighborY="-4503">
        <dgm:presLayoutVars>
          <dgm:chPref val="3"/>
        </dgm:presLayoutVars>
      </dgm:prSet>
      <dgm:spPr/>
      <dgm:t>
        <a:bodyPr/>
        <a:lstStyle/>
        <a:p>
          <a:endParaRPr lang="pl-PL"/>
        </a:p>
      </dgm:t>
    </dgm:pt>
    <dgm:pt modelId="{4356058E-5721-4C2C-AF34-C4B0B3D52589}" type="pres">
      <dgm:prSet presAssocID="{7ACB6B42-9FBE-4A48-81E2-A18034D00713}" presName="level3hierChild" presStyleCnt="0"/>
      <dgm:spPr/>
    </dgm:pt>
    <dgm:pt modelId="{018D3233-6392-4AAC-84E5-914AD7321EA8}" type="pres">
      <dgm:prSet presAssocID="{E81FF60F-9BE7-4F84-9B0E-604E1B43CBA4}" presName="conn2-1" presStyleLbl="parChTrans1D3" presStyleIdx="1" presStyleCnt="4"/>
      <dgm:spPr/>
      <dgm:t>
        <a:bodyPr/>
        <a:lstStyle/>
        <a:p>
          <a:endParaRPr lang="pl-PL"/>
        </a:p>
      </dgm:t>
    </dgm:pt>
    <dgm:pt modelId="{562C2320-AA36-4838-8E50-77F1D3D6CD46}" type="pres">
      <dgm:prSet presAssocID="{E81FF60F-9BE7-4F84-9B0E-604E1B43CBA4}" presName="connTx" presStyleLbl="parChTrans1D3" presStyleIdx="1" presStyleCnt="4"/>
      <dgm:spPr/>
      <dgm:t>
        <a:bodyPr/>
        <a:lstStyle/>
        <a:p>
          <a:endParaRPr lang="pl-PL"/>
        </a:p>
      </dgm:t>
    </dgm:pt>
    <dgm:pt modelId="{CA0C25F1-A4CC-4150-875C-368DC06E6563}" type="pres">
      <dgm:prSet presAssocID="{FE7E5316-E3BB-41BA-8C42-F87EEFBFFE6B}" presName="root2" presStyleCnt="0"/>
      <dgm:spPr/>
    </dgm:pt>
    <dgm:pt modelId="{2EB412A4-B75E-4304-ADD5-264EC33E3BC6}" type="pres">
      <dgm:prSet presAssocID="{FE7E5316-E3BB-41BA-8C42-F87EEFBFFE6B}" presName="LevelTwoTextNode" presStyleLbl="node3" presStyleIdx="1" presStyleCnt="4" custLinFactNeighborX="-5051" custLinFactNeighborY="-10283">
        <dgm:presLayoutVars>
          <dgm:chPref val="3"/>
        </dgm:presLayoutVars>
      </dgm:prSet>
      <dgm:spPr/>
      <dgm:t>
        <a:bodyPr/>
        <a:lstStyle/>
        <a:p>
          <a:endParaRPr lang="pl-PL"/>
        </a:p>
      </dgm:t>
    </dgm:pt>
    <dgm:pt modelId="{D01BCCBE-B828-4F2E-A440-D97D0DAB41FD}" type="pres">
      <dgm:prSet presAssocID="{FE7E5316-E3BB-41BA-8C42-F87EEFBFFE6B}" presName="level3hierChild" presStyleCnt="0"/>
      <dgm:spPr/>
    </dgm:pt>
    <dgm:pt modelId="{4FB07124-1B5A-4606-8776-871052DE33EE}" type="pres">
      <dgm:prSet presAssocID="{76118AE9-A266-4F88-BCF2-B83A388263A9}" presName="conn2-1" presStyleLbl="parChTrans1D3" presStyleIdx="2" presStyleCnt="4"/>
      <dgm:spPr/>
      <dgm:t>
        <a:bodyPr/>
        <a:lstStyle/>
        <a:p>
          <a:endParaRPr lang="pl-PL"/>
        </a:p>
      </dgm:t>
    </dgm:pt>
    <dgm:pt modelId="{C59A311B-CE58-44D5-B04D-18573E7A1C92}" type="pres">
      <dgm:prSet presAssocID="{76118AE9-A266-4F88-BCF2-B83A388263A9}" presName="connTx" presStyleLbl="parChTrans1D3" presStyleIdx="2" presStyleCnt="4"/>
      <dgm:spPr/>
      <dgm:t>
        <a:bodyPr/>
        <a:lstStyle/>
        <a:p>
          <a:endParaRPr lang="pl-PL"/>
        </a:p>
      </dgm:t>
    </dgm:pt>
    <dgm:pt modelId="{4DC3A59B-6138-44ED-A2AF-95519884E32E}" type="pres">
      <dgm:prSet presAssocID="{3AB96E45-6968-4461-AE7C-36AE4734E453}" presName="root2" presStyleCnt="0"/>
      <dgm:spPr/>
    </dgm:pt>
    <dgm:pt modelId="{B0DDB4B8-7409-402A-B726-E5F2CE005C8E}" type="pres">
      <dgm:prSet presAssocID="{3AB96E45-6968-4461-AE7C-36AE4734E453}" presName="LevelTwoTextNode" presStyleLbl="node3" presStyleIdx="2" presStyleCnt="4" custLinFactNeighborX="-5051" custLinFactNeighborY="-16064">
        <dgm:presLayoutVars>
          <dgm:chPref val="3"/>
        </dgm:presLayoutVars>
      </dgm:prSet>
      <dgm:spPr/>
      <dgm:t>
        <a:bodyPr/>
        <a:lstStyle/>
        <a:p>
          <a:endParaRPr lang="pl-PL"/>
        </a:p>
      </dgm:t>
    </dgm:pt>
    <dgm:pt modelId="{9A527D6A-B61D-4CCC-8D3A-4FFB62670CA9}" type="pres">
      <dgm:prSet presAssocID="{3AB96E45-6968-4461-AE7C-36AE4734E453}" presName="level3hierChild" presStyleCnt="0"/>
      <dgm:spPr/>
    </dgm:pt>
    <dgm:pt modelId="{99F07A9C-1198-4D7F-BFAB-0DAE6C962DEE}" type="pres">
      <dgm:prSet presAssocID="{BA7CB4BF-AC30-4C3E-99C0-A30DF5065211}" presName="conn2-1" presStyleLbl="parChTrans1D2" presStyleIdx="1" presStyleCnt="2"/>
      <dgm:spPr/>
      <dgm:t>
        <a:bodyPr/>
        <a:lstStyle/>
        <a:p>
          <a:endParaRPr lang="pl-PL"/>
        </a:p>
      </dgm:t>
    </dgm:pt>
    <dgm:pt modelId="{E135B5B3-B8C0-41E0-A3A9-D9F1BDB668E6}" type="pres">
      <dgm:prSet presAssocID="{BA7CB4BF-AC30-4C3E-99C0-A30DF5065211}" presName="connTx" presStyleLbl="parChTrans1D2" presStyleIdx="1" presStyleCnt="2"/>
      <dgm:spPr/>
      <dgm:t>
        <a:bodyPr/>
        <a:lstStyle/>
        <a:p>
          <a:endParaRPr lang="pl-PL"/>
        </a:p>
      </dgm:t>
    </dgm:pt>
    <dgm:pt modelId="{AF5D865F-41FB-414F-A724-967187EB7C4E}" type="pres">
      <dgm:prSet presAssocID="{12818402-E924-46BE-838E-A5ABD747F16A}" presName="root2" presStyleCnt="0"/>
      <dgm:spPr/>
    </dgm:pt>
    <dgm:pt modelId="{A165BCFC-B64C-44C3-AE78-EE08C335B9CE}" type="pres">
      <dgm:prSet presAssocID="{12818402-E924-46BE-838E-A5ABD747F16A}" presName="LevelTwoTextNode" presStyleLbl="node2" presStyleIdx="1" presStyleCnt="2" custLinFactY="-6561" custLinFactNeighborX="-10678" custLinFactNeighborY="-100000">
        <dgm:presLayoutVars>
          <dgm:chPref val="3"/>
        </dgm:presLayoutVars>
      </dgm:prSet>
      <dgm:spPr/>
      <dgm:t>
        <a:bodyPr/>
        <a:lstStyle/>
        <a:p>
          <a:endParaRPr lang="pl-PL"/>
        </a:p>
      </dgm:t>
    </dgm:pt>
    <dgm:pt modelId="{3DCC7DDD-825F-49C3-959E-E9228D6EB736}" type="pres">
      <dgm:prSet presAssocID="{12818402-E924-46BE-838E-A5ABD747F16A}" presName="level3hierChild" presStyleCnt="0"/>
      <dgm:spPr/>
    </dgm:pt>
    <dgm:pt modelId="{9F877FFF-4EF9-41A3-B971-D5181E31E0B2}" type="pres">
      <dgm:prSet presAssocID="{07DD2B02-EDBF-42F0-BD95-68A6A8DCE723}" presName="conn2-1" presStyleLbl="parChTrans1D3" presStyleIdx="3" presStyleCnt="4"/>
      <dgm:spPr/>
      <dgm:t>
        <a:bodyPr/>
        <a:lstStyle/>
        <a:p>
          <a:endParaRPr lang="pl-PL"/>
        </a:p>
      </dgm:t>
    </dgm:pt>
    <dgm:pt modelId="{47A4A370-E136-477C-97B9-49E6A0DA7097}" type="pres">
      <dgm:prSet presAssocID="{07DD2B02-EDBF-42F0-BD95-68A6A8DCE723}" presName="connTx" presStyleLbl="parChTrans1D3" presStyleIdx="3" presStyleCnt="4"/>
      <dgm:spPr/>
      <dgm:t>
        <a:bodyPr/>
        <a:lstStyle/>
        <a:p>
          <a:endParaRPr lang="pl-PL"/>
        </a:p>
      </dgm:t>
    </dgm:pt>
    <dgm:pt modelId="{6D29158E-E9F0-4371-AF2B-041C524F0BAA}" type="pres">
      <dgm:prSet presAssocID="{0B0EB546-3EF6-4FA4-B75E-A5964AB7705D}" presName="root2" presStyleCnt="0"/>
      <dgm:spPr/>
    </dgm:pt>
    <dgm:pt modelId="{F0CA7FE7-3EBA-4C43-99A7-D1AFF0BBFCB8}" type="pres">
      <dgm:prSet presAssocID="{0B0EB546-3EF6-4FA4-B75E-A5964AB7705D}" presName="LevelTwoTextNode" presStyleLbl="node3" presStyleIdx="3" presStyleCnt="4" custScaleY="306053">
        <dgm:presLayoutVars>
          <dgm:chPref val="3"/>
        </dgm:presLayoutVars>
      </dgm:prSet>
      <dgm:spPr/>
      <dgm:t>
        <a:bodyPr/>
        <a:lstStyle/>
        <a:p>
          <a:endParaRPr lang="pl-PL"/>
        </a:p>
      </dgm:t>
    </dgm:pt>
    <dgm:pt modelId="{D236B15F-6AED-49B3-BFC0-37759525CD12}" type="pres">
      <dgm:prSet presAssocID="{0B0EB546-3EF6-4FA4-B75E-A5964AB7705D}" presName="level3hierChild" presStyleCnt="0"/>
      <dgm:spPr/>
    </dgm:pt>
  </dgm:ptLst>
  <dgm:cxnLst>
    <dgm:cxn modelId="{4E34DBCC-64BD-4561-9809-E07470C37F19}" srcId="{D72C72E3-CC63-4BCF-B2F5-274787B02341}" destId="{FE7E5316-E3BB-41BA-8C42-F87EEFBFFE6B}" srcOrd="1" destOrd="0" parTransId="{E81FF60F-9BE7-4F84-9B0E-604E1B43CBA4}" sibTransId="{25B31D12-A6E7-4E02-BD20-79048BEDDCEA}"/>
    <dgm:cxn modelId="{903860CE-F29F-4B0B-A47A-7821C3632991}" srcId="{E1460B71-B1F6-460D-83E4-579702284B74}" destId="{D3F7FA39-9FB9-4EA5-8CF5-27A7F34717DE}" srcOrd="0" destOrd="0" parTransId="{1F6656E3-3D70-4032-8293-23F3CF10EB6E}" sibTransId="{079A32B4-083E-4EE9-B02E-0BFA351A785D}"/>
    <dgm:cxn modelId="{09B570D0-BF59-4AED-8890-8920788DAF58}" type="presOf" srcId="{76118AE9-A266-4F88-BCF2-B83A388263A9}" destId="{C59A311B-CE58-44D5-B04D-18573E7A1C92}" srcOrd="1" destOrd="0" presId="urn:microsoft.com/office/officeart/2005/8/layout/hierarchy2"/>
    <dgm:cxn modelId="{A68D8FDF-0AA5-493E-B6A8-0B8959BFFCE7}" type="presOf" srcId="{3AB96E45-6968-4461-AE7C-36AE4734E453}" destId="{B0DDB4B8-7409-402A-B726-E5F2CE005C8E}" srcOrd="0" destOrd="0" presId="urn:microsoft.com/office/officeart/2005/8/layout/hierarchy2"/>
    <dgm:cxn modelId="{BBCD9FB2-3207-43DF-BD36-D8E546D5BA0A}" type="presOf" srcId="{E1460B71-B1F6-460D-83E4-579702284B74}" destId="{773F9AEA-E21E-4DAF-AF83-7B8684075686}" srcOrd="0" destOrd="0" presId="urn:microsoft.com/office/officeart/2005/8/layout/hierarchy2"/>
    <dgm:cxn modelId="{97E618A9-DDDC-4B00-8526-EB805B4D43E7}" type="presOf" srcId="{E81FF60F-9BE7-4F84-9B0E-604E1B43CBA4}" destId="{562C2320-AA36-4838-8E50-77F1D3D6CD46}" srcOrd="1" destOrd="0" presId="urn:microsoft.com/office/officeart/2005/8/layout/hierarchy2"/>
    <dgm:cxn modelId="{0167121C-97BB-4F8D-B1AA-233C2D65B23D}" srcId="{D72C72E3-CC63-4BCF-B2F5-274787B02341}" destId="{7ACB6B42-9FBE-4A48-81E2-A18034D00713}" srcOrd="0" destOrd="0" parTransId="{8B2AD39D-B9CA-4CD1-9516-78CFA2F27286}" sibTransId="{6CCAECAD-6072-4B44-9B99-49111037C4E5}"/>
    <dgm:cxn modelId="{187038AB-3951-4143-8880-99FA8F677C12}" type="presOf" srcId="{07DD2B02-EDBF-42F0-BD95-68A6A8DCE723}" destId="{9F877FFF-4EF9-41A3-B971-D5181E31E0B2}" srcOrd="0" destOrd="0" presId="urn:microsoft.com/office/officeart/2005/8/layout/hierarchy2"/>
    <dgm:cxn modelId="{5BD9BF8E-0802-4011-8AF9-2A8241ABEB21}" type="presOf" srcId="{BA7CB4BF-AC30-4C3E-99C0-A30DF5065211}" destId="{E135B5B3-B8C0-41E0-A3A9-D9F1BDB668E6}" srcOrd="1" destOrd="0" presId="urn:microsoft.com/office/officeart/2005/8/layout/hierarchy2"/>
    <dgm:cxn modelId="{B57F2A44-17E0-4D67-874F-FB136C16A189}" type="presOf" srcId="{8B2AD39D-B9CA-4CD1-9516-78CFA2F27286}" destId="{F3EB9AC9-CDC2-48E7-B45C-3EAA4CE70349}" srcOrd="0" destOrd="0" presId="urn:microsoft.com/office/officeart/2005/8/layout/hierarchy2"/>
    <dgm:cxn modelId="{11BB0A69-5E79-4B2E-B302-3499F0EA6C74}" type="presOf" srcId="{D3F7FA39-9FB9-4EA5-8CF5-27A7F34717DE}" destId="{06C69558-CFF0-4F76-B5FC-718E8DAB5515}" srcOrd="0" destOrd="0" presId="urn:microsoft.com/office/officeart/2005/8/layout/hierarchy2"/>
    <dgm:cxn modelId="{B340751E-7895-4D1D-894B-0ED347BF61CE}" type="presOf" srcId="{7ACB6B42-9FBE-4A48-81E2-A18034D00713}" destId="{F8413949-AB15-4F20-BDC6-F73C9BC11B2C}" srcOrd="0" destOrd="0" presId="urn:microsoft.com/office/officeart/2005/8/layout/hierarchy2"/>
    <dgm:cxn modelId="{F624418B-7C33-4FD6-B9CC-31F9CDBE3417}" srcId="{D72C72E3-CC63-4BCF-B2F5-274787B02341}" destId="{3AB96E45-6968-4461-AE7C-36AE4734E453}" srcOrd="2" destOrd="0" parTransId="{76118AE9-A266-4F88-BCF2-B83A388263A9}" sibTransId="{DB27A7A7-C310-418D-BEDB-544E17B50542}"/>
    <dgm:cxn modelId="{7D9B1D10-A11F-4127-8B3A-70FDB5B33B44}" srcId="{D3F7FA39-9FB9-4EA5-8CF5-27A7F34717DE}" destId="{12818402-E924-46BE-838E-A5ABD747F16A}" srcOrd="1" destOrd="0" parTransId="{BA7CB4BF-AC30-4C3E-99C0-A30DF5065211}" sibTransId="{E19D5B86-4362-42CC-9F98-C54A6FD33A80}"/>
    <dgm:cxn modelId="{89C142DF-92E1-42E6-B75A-4544DD7242DE}" type="presOf" srcId="{FE7E5316-E3BB-41BA-8C42-F87EEFBFFE6B}" destId="{2EB412A4-B75E-4304-ADD5-264EC33E3BC6}" srcOrd="0" destOrd="0" presId="urn:microsoft.com/office/officeart/2005/8/layout/hierarchy2"/>
    <dgm:cxn modelId="{C2C9370D-6418-47C2-9ED2-8A46243DC39A}" type="presOf" srcId="{76118AE9-A266-4F88-BCF2-B83A388263A9}" destId="{4FB07124-1B5A-4606-8776-871052DE33EE}" srcOrd="0" destOrd="0" presId="urn:microsoft.com/office/officeart/2005/8/layout/hierarchy2"/>
    <dgm:cxn modelId="{62590199-61B4-47EC-95C4-28E7BDA5838B}" type="presOf" srcId="{12818402-E924-46BE-838E-A5ABD747F16A}" destId="{A165BCFC-B64C-44C3-AE78-EE08C335B9CE}" srcOrd="0" destOrd="0" presId="urn:microsoft.com/office/officeart/2005/8/layout/hierarchy2"/>
    <dgm:cxn modelId="{0ED90F8F-777B-4620-8F86-175285147FCD}" srcId="{12818402-E924-46BE-838E-A5ABD747F16A}" destId="{0B0EB546-3EF6-4FA4-B75E-A5964AB7705D}" srcOrd="0" destOrd="0" parTransId="{07DD2B02-EDBF-42F0-BD95-68A6A8DCE723}" sibTransId="{518E0FAE-92F5-46B5-98DF-25C1CEB8B250}"/>
    <dgm:cxn modelId="{4F585951-7D50-44CB-A365-5D07BB2F9652}" type="presOf" srcId="{BA7CB4BF-AC30-4C3E-99C0-A30DF5065211}" destId="{99F07A9C-1198-4D7F-BFAB-0DAE6C962DEE}" srcOrd="0" destOrd="0" presId="urn:microsoft.com/office/officeart/2005/8/layout/hierarchy2"/>
    <dgm:cxn modelId="{E225BAE1-ED5A-4872-8068-6952FFBAEED0}" type="presOf" srcId="{0B0EB546-3EF6-4FA4-B75E-A5964AB7705D}" destId="{F0CA7FE7-3EBA-4C43-99A7-D1AFF0BBFCB8}" srcOrd="0" destOrd="0" presId="urn:microsoft.com/office/officeart/2005/8/layout/hierarchy2"/>
    <dgm:cxn modelId="{03FE1571-D4D2-49B0-9149-3AAAE53DD1E9}" type="presOf" srcId="{8B2AD39D-B9CA-4CD1-9516-78CFA2F27286}" destId="{E5157E26-F527-4B9D-9E64-9C85FED7998D}" srcOrd="1" destOrd="0" presId="urn:microsoft.com/office/officeart/2005/8/layout/hierarchy2"/>
    <dgm:cxn modelId="{11F8F128-BFD5-4A12-BB42-3DCD63D060AD}" type="presOf" srcId="{D72C72E3-CC63-4BCF-B2F5-274787B02341}" destId="{94B34D0B-B2B2-4809-B887-088B43652A79}" srcOrd="0" destOrd="0" presId="urn:microsoft.com/office/officeart/2005/8/layout/hierarchy2"/>
    <dgm:cxn modelId="{E936D23F-C4D1-4F41-904A-CA13A28F7AF7}" type="presOf" srcId="{E81FF60F-9BE7-4F84-9B0E-604E1B43CBA4}" destId="{018D3233-6392-4AAC-84E5-914AD7321EA8}" srcOrd="0" destOrd="0" presId="urn:microsoft.com/office/officeart/2005/8/layout/hierarchy2"/>
    <dgm:cxn modelId="{B22B6128-1EFE-49FE-95D7-E6CE359D9E54}" type="presOf" srcId="{07DD2B02-EDBF-42F0-BD95-68A6A8DCE723}" destId="{47A4A370-E136-477C-97B9-49E6A0DA7097}" srcOrd="1" destOrd="0" presId="urn:microsoft.com/office/officeart/2005/8/layout/hierarchy2"/>
    <dgm:cxn modelId="{C3365E4F-312C-42CE-B1D6-F050F3BFBDD2}" srcId="{D3F7FA39-9FB9-4EA5-8CF5-27A7F34717DE}" destId="{D72C72E3-CC63-4BCF-B2F5-274787B02341}" srcOrd="0" destOrd="0" parTransId="{C6C98E70-B679-4609-92BF-112A6772B707}" sibTransId="{7F051566-2702-41FF-BB33-E9395776BBC5}"/>
    <dgm:cxn modelId="{18D5DF14-7CA2-4763-83DB-16922091E16A}" type="presOf" srcId="{C6C98E70-B679-4609-92BF-112A6772B707}" destId="{4DE9BD11-D2A9-4D80-87B8-ED364A5CA917}" srcOrd="0" destOrd="0" presId="urn:microsoft.com/office/officeart/2005/8/layout/hierarchy2"/>
    <dgm:cxn modelId="{B6A1A1DD-F26F-4DD3-9938-1E640B82F082}" type="presOf" srcId="{C6C98E70-B679-4609-92BF-112A6772B707}" destId="{CE0EF920-3D86-404C-9BFB-9978FEB975F8}" srcOrd="1" destOrd="0" presId="urn:microsoft.com/office/officeart/2005/8/layout/hierarchy2"/>
    <dgm:cxn modelId="{15C4929F-B886-457F-8C0C-7B27F95C595E}" type="presParOf" srcId="{773F9AEA-E21E-4DAF-AF83-7B8684075686}" destId="{DBE7AD12-E406-4597-86C8-DF9B7DF97B04}" srcOrd="0" destOrd="0" presId="urn:microsoft.com/office/officeart/2005/8/layout/hierarchy2"/>
    <dgm:cxn modelId="{6A964BDD-0B7D-4930-9FDD-27BA88188688}" type="presParOf" srcId="{DBE7AD12-E406-4597-86C8-DF9B7DF97B04}" destId="{06C69558-CFF0-4F76-B5FC-718E8DAB5515}" srcOrd="0" destOrd="0" presId="urn:microsoft.com/office/officeart/2005/8/layout/hierarchy2"/>
    <dgm:cxn modelId="{523D1459-1B39-4866-926F-2DFE222CFAF0}" type="presParOf" srcId="{DBE7AD12-E406-4597-86C8-DF9B7DF97B04}" destId="{10008C20-1B9A-4696-9C21-1BEE6BF63D32}" srcOrd="1" destOrd="0" presId="urn:microsoft.com/office/officeart/2005/8/layout/hierarchy2"/>
    <dgm:cxn modelId="{B21BD4A4-EC67-482F-9FC9-0E8234AC6859}" type="presParOf" srcId="{10008C20-1B9A-4696-9C21-1BEE6BF63D32}" destId="{4DE9BD11-D2A9-4D80-87B8-ED364A5CA917}" srcOrd="0" destOrd="0" presId="urn:microsoft.com/office/officeart/2005/8/layout/hierarchy2"/>
    <dgm:cxn modelId="{0F5C216E-6457-4B27-8C65-BA33BF962C95}" type="presParOf" srcId="{4DE9BD11-D2A9-4D80-87B8-ED364A5CA917}" destId="{CE0EF920-3D86-404C-9BFB-9978FEB975F8}" srcOrd="0" destOrd="0" presId="urn:microsoft.com/office/officeart/2005/8/layout/hierarchy2"/>
    <dgm:cxn modelId="{4DDFE8A8-7D0C-4204-B781-A82B246C371E}" type="presParOf" srcId="{10008C20-1B9A-4696-9C21-1BEE6BF63D32}" destId="{09DEB263-1668-4D99-8042-5825E12B4BBD}" srcOrd="1" destOrd="0" presId="urn:microsoft.com/office/officeart/2005/8/layout/hierarchy2"/>
    <dgm:cxn modelId="{39021F73-B4F5-40A6-B8DB-100CE8B8B5FF}" type="presParOf" srcId="{09DEB263-1668-4D99-8042-5825E12B4BBD}" destId="{94B34D0B-B2B2-4809-B887-088B43652A79}" srcOrd="0" destOrd="0" presId="urn:microsoft.com/office/officeart/2005/8/layout/hierarchy2"/>
    <dgm:cxn modelId="{BFE1FE6E-93D4-4502-A282-42BC9FD3D0D0}" type="presParOf" srcId="{09DEB263-1668-4D99-8042-5825E12B4BBD}" destId="{127D1BF3-EBF7-4F4A-9ACC-9FE8B274BCBC}" srcOrd="1" destOrd="0" presId="urn:microsoft.com/office/officeart/2005/8/layout/hierarchy2"/>
    <dgm:cxn modelId="{5AC8C2C7-94A4-43DB-9494-864A42B8329D}" type="presParOf" srcId="{127D1BF3-EBF7-4F4A-9ACC-9FE8B274BCBC}" destId="{F3EB9AC9-CDC2-48E7-B45C-3EAA4CE70349}" srcOrd="0" destOrd="0" presId="urn:microsoft.com/office/officeart/2005/8/layout/hierarchy2"/>
    <dgm:cxn modelId="{E2B49E4C-181B-4856-8A7E-41C29272579C}" type="presParOf" srcId="{F3EB9AC9-CDC2-48E7-B45C-3EAA4CE70349}" destId="{E5157E26-F527-4B9D-9E64-9C85FED7998D}" srcOrd="0" destOrd="0" presId="urn:microsoft.com/office/officeart/2005/8/layout/hierarchy2"/>
    <dgm:cxn modelId="{54034F0C-4D4F-43AA-9597-5746A73DC96D}" type="presParOf" srcId="{127D1BF3-EBF7-4F4A-9ACC-9FE8B274BCBC}" destId="{6F127B34-C36C-4122-8E38-0A4EAFA17399}" srcOrd="1" destOrd="0" presId="urn:microsoft.com/office/officeart/2005/8/layout/hierarchy2"/>
    <dgm:cxn modelId="{45C32A57-00F1-4FB7-A6D6-50D88F9FB175}" type="presParOf" srcId="{6F127B34-C36C-4122-8E38-0A4EAFA17399}" destId="{F8413949-AB15-4F20-BDC6-F73C9BC11B2C}" srcOrd="0" destOrd="0" presId="urn:microsoft.com/office/officeart/2005/8/layout/hierarchy2"/>
    <dgm:cxn modelId="{16867824-5CD3-4899-A019-FA4C20840B33}" type="presParOf" srcId="{6F127B34-C36C-4122-8E38-0A4EAFA17399}" destId="{4356058E-5721-4C2C-AF34-C4B0B3D52589}" srcOrd="1" destOrd="0" presId="urn:microsoft.com/office/officeart/2005/8/layout/hierarchy2"/>
    <dgm:cxn modelId="{D0D59982-F59B-44D5-BE66-37023FDA64CD}" type="presParOf" srcId="{127D1BF3-EBF7-4F4A-9ACC-9FE8B274BCBC}" destId="{018D3233-6392-4AAC-84E5-914AD7321EA8}" srcOrd="2" destOrd="0" presId="urn:microsoft.com/office/officeart/2005/8/layout/hierarchy2"/>
    <dgm:cxn modelId="{02148AEB-EBE9-4AD4-8C09-C3D99E57715F}" type="presParOf" srcId="{018D3233-6392-4AAC-84E5-914AD7321EA8}" destId="{562C2320-AA36-4838-8E50-77F1D3D6CD46}" srcOrd="0" destOrd="0" presId="urn:microsoft.com/office/officeart/2005/8/layout/hierarchy2"/>
    <dgm:cxn modelId="{B5F14747-FB1C-492A-A721-82F389B054A4}" type="presParOf" srcId="{127D1BF3-EBF7-4F4A-9ACC-9FE8B274BCBC}" destId="{CA0C25F1-A4CC-4150-875C-368DC06E6563}" srcOrd="3" destOrd="0" presId="urn:microsoft.com/office/officeart/2005/8/layout/hierarchy2"/>
    <dgm:cxn modelId="{19917294-A9A2-45FF-BF32-83DC0D63E825}" type="presParOf" srcId="{CA0C25F1-A4CC-4150-875C-368DC06E6563}" destId="{2EB412A4-B75E-4304-ADD5-264EC33E3BC6}" srcOrd="0" destOrd="0" presId="urn:microsoft.com/office/officeart/2005/8/layout/hierarchy2"/>
    <dgm:cxn modelId="{993E6A77-C56C-43A3-A0E9-10BF126B6E31}" type="presParOf" srcId="{CA0C25F1-A4CC-4150-875C-368DC06E6563}" destId="{D01BCCBE-B828-4F2E-A440-D97D0DAB41FD}" srcOrd="1" destOrd="0" presId="urn:microsoft.com/office/officeart/2005/8/layout/hierarchy2"/>
    <dgm:cxn modelId="{C1AED0C4-A1D3-4C67-8801-8B858CDE1F9E}" type="presParOf" srcId="{127D1BF3-EBF7-4F4A-9ACC-9FE8B274BCBC}" destId="{4FB07124-1B5A-4606-8776-871052DE33EE}" srcOrd="4" destOrd="0" presId="urn:microsoft.com/office/officeart/2005/8/layout/hierarchy2"/>
    <dgm:cxn modelId="{927674DC-487A-43A2-8C09-C14659077278}" type="presParOf" srcId="{4FB07124-1B5A-4606-8776-871052DE33EE}" destId="{C59A311B-CE58-44D5-B04D-18573E7A1C92}" srcOrd="0" destOrd="0" presId="urn:microsoft.com/office/officeart/2005/8/layout/hierarchy2"/>
    <dgm:cxn modelId="{98ED3470-397A-4F3A-8510-F7AEF7F6CC1F}" type="presParOf" srcId="{127D1BF3-EBF7-4F4A-9ACC-9FE8B274BCBC}" destId="{4DC3A59B-6138-44ED-A2AF-95519884E32E}" srcOrd="5" destOrd="0" presId="urn:microsoft.com/office/officeart/2005/8/layout/hierarchy2"/>
    <dgm:cxn modelId="{8B96C702-3D24-4E2D-86BE-550BCE01CA76}" type="presParOf" srcId="{4DC3A59B-6138-44ED-A2AF-95519884E32E}" destId="{B0DDB4B8-7409-402A-B726-E5F2CE005C8E}" srcOrd="0" destOrd="0" presId="urn:microsoft.com/office/officeart/2005/8/layout/hierarchy2"/>
    <dgm:cxn modelId="{6574C066-F449-425A-A6AB-D608E11AC7FB}" type="presParOf" srcId="{4DC3A59B-6138-44ED-A2AF-95519884E32E}" destId="{9A527D6A-B61D-4CCC-8D3A-4FFB62670CA9}" srcOrd="1" destOrd="0" presId="urn:microsoft.com/office/officeart/2005/8/layout/hierarchy2"/>
    <dgm:cxn modelId="{9A03BDB8-55FD-45EB-A47C-557D060FDEC8}" type="presParOf" srcId="{10008C20-1B9A-4696-9C21-1BEE6BF63D32}" destId="{99F07A9C-1198-4D7F-BFAB-0DAE6C962DEE}" srcOrd="2" destOrd="0" presId="urn:microsoft.com/office/officeart/2005/8/layout/hierarchy2"/>
    <dgm:cxn modelId="{B3206093-08DB-421E-849A-3916AAF470F4}" type="presParOf" srcId="{99F07A9C-1198-4D7F-BFAB-0DAE6C962DEE}" destId="{E135B5B3-B8C0-41E0-A3A9-D9F1BDB668E6}" srcOrd="0" destOrd="0" presId="urn:microsoft.com/office/officeart/2005/8/layout/hierarchy2"/>
    <dgm:cxn modelId="{1521A0C1-55D2-48B5-B32D-E186F6BB0CBE}" type="presParOf" srcId="{10008C20-1B9A-4696-9C21-1BEE6BF63D32}" destId="{AF5D865F-41FB-414F-A724-967187EB7C4E}" srcOrd="3" destOrd="0" presId="urn:microsoft.com/office/officeart/2005/8/layout/hierarchy2"/>
    <dgm:cxn modelId="{B24D4AFC-C34B-4765-911D-4596573B696C}" type="presParOf" srcId="{AF5D865F-41FB-414F-A724-967187EB7C4E}" destId="{A165BCFC-B64C-44C3-AE78-EE08C335B9CE}" srcOrd="0" destOrd="0" presId="urn:microsoft.com/office/officeart/2005/8/layout/hierarchy2"/>
    <dgm:cxn modelId="{0530745A-517F-41B2-A351-16D638CB0BBB}" type="presParOf" srcId="{AF5D865F-41FB-414F-A724-967187EB7C4E}" destId="{3DCC7DDD-825F-49C3-959E-E9228D6EB736}" srcOrd="1" destOrd="0" presId="urn:microsoft.com/office/officeart/2005/8/layout/hierarchy2"/>
    <dgm:cxn modelId="{F8E7E1C7-7800-42E4-85C8-426DBCD1A147}" type="presParOf" srcId="{3DCC7DDD-825F-49C3-959E-E9228D6EB736}" destId="{9F877FFF-4EF9-41A3-B971-D5181E31E0B2}" srcOrd="0" destOrd="0" presId="urn:microsoft.com/office/officeart/2005/8/layout/hierarchy2"/>
    <dgm:cxn modelId="{7DC9F8C4-07D3-4D15-8999-0D83A5514683}" type="presParOf" srcId="{9F877FFF-4EF9-41A3-B971-D5181E31E0B2}" destId="{47A4A370-E136-477C-97B9-49E6A0DA7097}" srcOrd="0" destOrd="0" presId="urn:microsoft.com/office/officeart/2005/8/layout/hierarchy2"/>
    <dgm:cxn modelId="{809456B7-3DF1-4E44-B98D-951A89D31B30}" type="presParOf" srcId="{3DCC7DDD-825F-49C3-959E-E9228D6EB736}" destId="{6D29158E-E9F0-4371-AF2B-041C524F0BAA}" srcOrd="1" destOrd="0" presId="urn:microsoft.com/office/officeart/2005/8/layout/hierarchy2"/>
    <dgm:cxn modelId="{EB54EC24-8853-4B07-BD11-6818A6F3182E}" type="presParOf" srcId="{6D29158E-E9F0-4371-AF2B-041C524F0BAA}" destId="{F0CA7FE7-3EBA-4C43-99A7-D1AFF0BBFCB8}" srcOrd="0" destOrd="0" presId="urn:microsoft.com/office/officeart/2005/8/layout/hierarchy2"/>
    <dgm:cxn modelId="{5FFB29C1-BFA8-4C50-8067-5859BB16895B}" type="presParOf" srcId="{6D29158E-E9F0-4371-AF2B-041C524F0BAA}" destId="{D236B15F-6AED-49B3-BFC0-37759525CD1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FE06B-7C74-464E-BCE1-9C4961A66418}"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pl-PL"/>
        </a:p>
      </dgm:t>
    </dgm:pt>
    <dgm:pt modelId="{FEDFC7B7-0647-4608-A5B4-56DF2C712189}">
      <dgm:prSet phldrT="[Tekst]"/>
      <dgm:spPr>
        <a:solidFill>
          <a:schemeClr val="accent2">
            <a:lumMod val="75000"/>
          </a:schemeClr>
        </a:solidFill>
      </dgm:spPr>
      <dgm:t>
        <a:bodyPr/>
        <a:lstStyle/>
        <a:p>
          <a:r>
            <a:rPr lang="pl-PL" dirty="0"/>
            <a:t>1</a:t>
          </a:r>
        </a:p>
      </dgm:t>
    </dgm:pt>
    <dgm:pt modelId="{8FB4A29E-25C0-4984-9A9F-ACC4711716E7}" type="parTrans" cxnId="{41E3DFF1-0065-4A6C-9775-4B6C7CA8924A}">
      <dgm:prSet/>
      <dgm:spPr/>
      <dgm:t>
        <a:bodyPr/>
        <a:lstStyle/>
        <a:p>
          <a:endParaRPr lang="pl-PL"/>
        </a:p>
      </dgm:t>
    </dgm:pt>
    <dgm:pt modelId="{F65DB10F-4338-4221-A1B3-C98A918B54D4}" type="sibTrans" cxnId="{41E3DFF1-0065-4A6C-9775-4B6C7CA8924A}">
      <dgm:prSet/>
      <dgm:spPr/>
      <dgm:t>
        <a:bodyPr/>
        <a:lstStyle/>
        <a:p>
          <a:endParaRPr lang="pl-PL"/>
        </a:p>
      </dgm:t>
    </dgm:pt>
    <dgm:pt modelId="{48349D00-6ACD-4824-8107-848732DDA953}">
      <dgm:prSet phldrT="[Tekst]" custT="1"/>
      <dgm:spPr>
        <a:solidFill>
          <a:schemeClr val="bg2">
            <a:alpha val="90000"/>
          </a:schemeClr>
        </a:solidFill>
      </dgm:spPr>
      <dgm:t>
        <a:bodyPr/>
        <a:lstStyle/>
        <a:p>
          <a:r>
            <a:rPr lang="pl-PL" sz="2800" dirty="0">
              <a:latin typeface="Times New Roman" panose="02020603050405020304" pitchFamily="18" charset="0"/>
              <a:cs typeface="Times New Roman" panose="02020603050405020304" pitchFamily="18" charset="0"/>
            </a:rPr>
            <a:t>Konsultacje społeczne</a:t>
          </a:r>
        </a:p>
      </dgm:t>
    </dgm:pt>
    <dgm:pt modelId="{3C33263A-E195-494A-93EF-1F3839F83C94}" type="parTrans" cxnId="{F38AF930-7E3C-439F-BE4E-928048CB660B}">
      <dgm:prSet/>
      <dgm:spPr/>
      <dgm:t>
        <a:bodyPr/>
        <a:lstStyle/>
        <a:p>
          <a:endParaRPr lang="pl-PL"/>
        </a:p>
      </dgm:t>
    </dgm:pt>
    <dgm:pt modelId="{F82956B9-32BC-4FAD-BEA9-4B4C3912776D}" type="sibTrans" cxnId="{F38AF930-7E3C-439F-BE4E-928048CB660B}">
      <dgm:prSet/>
      <dgm:spPr/>
      <dgm:t>
        <a:bodyPr/>
        <a:lstStyle/>
        <a:p>
          <a:endParaRPr lang="pl-PL"/>
        </a:p>
      </dgm:t>
    </dgm:pt>
    <dgm:pt modelId="{8080F088-FFCF-486E-9CA5-3FA09E7691E4}">
      <dgm:prSet phldrT="[Tekst]"/>
      <dgm:spPr>
        <a:solidFill>
          <a:schemeClr val="accent1">
            <a:lumMod val="50000"/>
          </a:schemeClr>
        </a:solidFill>
      </dgm:spPr>
      <dgm:t>
        <a:bodyPr/>
        <a:lstStyle/>
        <a:p>
          <a:r>
            <a:rPr lang="pl-PL" dirty="0"/>
            <a:t>2</a:t>
          </a:r>
        </a:p>
      </dgm:t>
    </dgm:pt>
    <dgm:pt modelId="{804E0950-069F-4135-8D74-1BFAD3450CCE}" type="parTrans" cxnId="{840BAADD-E16D-43A8-9FA4-5DBB1EA57089}">
      <dgm:prSet/>
      <dgm:spPr/>
      <dgm:t>
        <a:bodyPr/>
        <a:lstStyle/>
        <a:p>
          <a:endParaRPr lang="pl-PL"/>
        </a:p>
      </dgm:t>
    </dgm:pt>
    <dgm:pt modelId="{5B70FEC0-9EDC-4D92-A606-B8BD33A82F30}" type="sibTrans" cxnId="{840BAADD-E16D-43A8-9FA4-5DBB1EA57089}">
      <dgm:prSet/>
      <dgm:spPr/>
      <dgm:t>
        <a:bodyPr/>
        <a:lstStyle/>
        <a:p>
          <a:endParaRPr lang="pl-PL"/>
        </a:p>
      </dgm:t>
    </dgm:pt>
    <dgm:pt modelId="{D2868473-02B9-4D84-934C-BF695D33C95C}">
      <dgm:prSet phldrT="[Tekst]" custT="1"/>
      <dgm:spPr>
        <a:solidFill>
          <a:schemeClr val="bg2">
            <a:alpha val="90000"/>
          </a:schemeClr>
        </a:solidFill>
      </dgm:spPr>
      <dgm:t>
        <a:bodyPr/>
        <a:lstStyle/>
        <a:p>
          <a:r>
            <a:rPr lang="pl-PL" sz="2800" dirty="0">
              <a:latin typeface="Times New Roman" panose="02020603050405020304" pitchFamily="18" charset="0"/>
              <a:cs typeface="Times New Roman" panose="02020603050405020304" pitchFamily="18" charset="0"/>
            </a:rPr>
            <a:t>Wyłonienie organizacji pozarządowej w drodze konkursu</a:t>
          </a:r>
        </a:p>
      </dgm:t>
    </dgm:pt>
    <dgm:pt modelId="{48ACAD9A-D81A-426D-AEAD-9CCDC63ABA29}" type="parTrans" cxnId="{479385AD-E5C6-40F4-9B0B-E52125FD6336}">
      <dgm:prSet/>
      <dgm:spPr/>
      <dgm:t>
        <a:bodyPr/>
        <a:lstStyle/>
        <a:p>
          <a:endParaRPr lang="pl-PL"/>
        </a:p>
      </dgm:t>
    </dgm:pt>
    <dgm:pt modelId="{F6FADA95-76BD-4626-80FC-F5660804F099}" type="sibTrans" cxnId="{479385AD-E5C6-40F4-9B0B-E52125FD6336}">
      <dgm:prSet/>
      <dgm:spPr/>
      <dgm:t>
        <a:bodyPr/>
        <a:lstStyle/>
        <a:p>
          <a:endParaRPr lang="pl-PL"/>
        </a:p>
      </dgm:t>
    </dgm:pt>
    <dgm:pt modelId="{92E5D6BE-EFB0-4819-9061-4A30E740CAB7}">
      <dgm:prSet phldrT="[Tekst]"/>
      <dgm:spPr>
        <a:solidFill>
          <a:srgbClr val="C00000"/>
        </a:solidFill>
      </dgm:spPr>
      <dgm:t>
        <a:bodyPr/>
        <a:lstStyle/>
        <a:p>
          <a:r>
            <a:rPr lang="pl-PL" dirty="0"/>
            <a:t>3</a:t>
          </a:r>
        </a:p>
      </dgm:t>
    </dgm:pt>
    <dgm:pt modelId="{4A920830-5DF6-4832-80AC-5ED422D4750D}" type="parTrans" cxnId="{E4FC4EF5-55EE-4996-9DB5-0F552DB85FC9}">
      <dgm:prSet/>
      <dgm:spPr/>
      <dgm:t>
        <a:bodyPr/>
        <a:lstStyle/>
        <a:p>
          <a:endParaRPr lang="pl-PL"/>
        </a:p>
      </dgm:t>
    </dgm:pt>
    <dgm:pt modelId="{081FE182-C81D-497C-9312-C4605838A397}" type="sibTrans" cxnId="{E4FC4EF5-55EE-4996-9DB5-0F552DB85FC9}">
      <dgm:prSet/>
      <dgm:spPr/>
      <dgm:t>
        <a:bodyPr/>
        <a:lstStyle/>
        <a:p>
          <a:endParaRPr lang="pl-PL"/>
        </a:p>
      </dgm:t>
    </dgm:pt>
    <dgm:pt modelId="{5C2BF547-60FB-479F-A401-6E46FFE25E78}">
      <dgm:prSet phldrT="[Tekst]" custT="1"/>
      <dgm:spPr>
        <a:solidFill>
          <a:schemeClr val="bg2">
            <a:alpha val="90000"/>
          </a:schemeClr>
        </a:solidFill>
      </dgm:spPr>
      <dgm:t>
        <a:bodyPr/>
        <a:lstStyle/>
        <a:p>
          <a:r>
            <a:rPr lang="pl-PL" sz="2800" dirty="0">
              <a:latin typeface="Times New Roman" panose="02020603050405020304" pitchFamily="18" charset="0"/>
              <a:cs typeface="Times New Roman" panose="02020603050405020304" pitchFamily="18" charset="0"/>
            </a:rPr>
            <a:t>Uzyskanie </a:t>
          </a:r>
          <a:r>
            <a:rPr lang="pl-PL" sz="2800">
              <a:latin typeface="Times New Roman" panose="02020603050405020304" pitchFamily="18" charset="0"/>
              <a:cs typeface="Times New Roman" panose="02020603050405020304" pitchFamily="18" charset="0"/>
            </a:rPr>
            <a:t>opinii kuratora</a:t>
          </a:r>
          <a:endParaRPr lang="pl-PL" sz="2800" dirty="0">
            <a:latin typeface="Times New Roman" panose="02020603050405020304" pitchFamily="18" charset="0"/>
            <a:cs typeface="Times New Roman" panose="02020603050405020304" pitchFamily="18" charset="0"/>
          </a:endParaRPr>
        </a:p>
      </dgm:t>
    </dgm:pt>
    <dgm:pt modelId="{72B76DB7-7E2A-43AC-A960-53E8D3FEBDC6}" type="parTrans" cxnId="{7A9930F9-30BA-4A6D-BCF2-43A57AAB168D}">
      <dgm:prSet/>
      <dgm:spPr/>
      <dgm:t>
        <a:bodyPr/>
        <a:lstStyle/>
        <a:p>
          <a:endParaRPr lang="pl-PL"/>
        </a:p>
      </dgm:t>
    </dgm:pt>
    <dgm:pt modelId="{DA9A3923-22A8-4983-AF75-45EF341C24BA}" type="sibTrans" cxnId="{7A9930F9-30BA-4A6D-BCF2-43A57AAB168D}">
      <dgm:prSet/>
      <dgm:spPr/>
      <dgm:t>
        <a:bodyPr/>
        <a:lstStyle/>
        <a:p>
          <a:endParaRPr lang="pl-PL"/>
        </a:p>
      </dgm:t>
    </dgm:pt>
    <dgm:pt modelId="{1ADDB190-82F0-4C0D-ACCA-286B4F2273B2}" type="pres">
      <dgm:prSet presAssocID="{BB0FE06B-7C74-464E-BCE1-9C4961A66418}" presName="linearFlow" presStyleCnt="0">
        <dgm:presLayoutVars>
          <dgm:dir/>
          <dgm:animLvl val="lvl"/>
          <dgm:resizeHandles val="exact"/>
        </dgm:presLayoutVars>
      </dgm:prSet>
      <dgm:spPr/>
      <dgm:t>
        <a:bodyPr/>
        <a:lstStyle/>
        <a:p>
          <a:endParaRPr lang="pl-PL"/>
        </a:p>
      </dgm:t>
    </dgm:pt>
    <dgm:pt modelId="{EF0C8171-2613-4D49-88F4-E9CD5E79A1C0}" type="pres">
      <dgm:prSet presAssocID="{FEDFC7B7-0647-4608-A5B4-56DF2C712189}" presName="composite" presStyleCnt="0"/>
      <dgm:spPr/>
    </dgm:pt>
    <dgm:pt modelId="{89AB9FE1-0191-49F0-94AE-7FD8AEB89D47}" type="pres">
      <dgm:prSet presAssocID="{FEDFC7B7-0647-4608-A5B4-56DF2C712189}" presName="parentText" presStyleLbl="alignNode1" presStyleIdx="0" presStyleCnt="3">
        <dgm:presLayoutVars>
          <dgm:chMax val="1"/>
          <dgm:bulletEnabled val="1"/>
        </dgm:presLayoutVars>
      </dgm:prSet>
      <dgm:spPr/>
      <dgm:t>
        <a:bodyPr/>
        <a:lstStyle/>
        <a:p>
          <a:endParaRPr lang="pl-PL"/>
        </a:p>
      </dgm:t>
    </dgm:pt>
    <dgm:pt modelId="{8EF585BB-5D1D-47A3-80F8-1B5A5AEE42E8}" type="pres">
      <dgm:prSet presAssocID="{FEDFC7B7-0647-4608-A5B4-56DF2C712189}" presName="descendantText" presStyleLbl="alignAcc1" presStyleIdx="0" presStyleCnt="3">
        <dgm:presLayoutVars>
          <dgm:bulletEnabled val="1"/>
        </dgm:presLayoutVars>
      </dgm:prSet>
      <dgm:spPr/>
      <dgm:t>
        <a:bodyPr/>
        <a:lstStyle/>
        <a:p>
          <a:endParaRPr lang="pl-PL"/>
        </a:p>
      </dgm:t>
    </dgm:pt>
    <dgm:pt modelId="{DB0685DB-8A89-4259-90B6-CB8DB736E08C}" type="pres">
      <dgm:prSet presAssocID="{F65DB10F-4338-4221-A1B3-C98A918B54D4}" presName="sp" presStyleCnt="0"/>
      <dgm:spPr/>
    </dgm:pt>
    <dgm:pt modelId="{A03FC6C0-F483-4516-B675-F34F849CE0B6}" type="pres">
      <dgm:prSet presAssocID="{8080F088-FFCF-486E-9CA5-3FA09E7691E4}" presName="composite" presStyleCnt="0"/>
      <dgm:spPr/>
    </dgm:pt>
    <dgm:pt modelId="{8BF297CE-C1B2-4FBC-9630-A2EB842199D7}" type="pres">
      <dgm:prSet presAssocID="{8080F088-FFCF-486E-9CA5-3FA09E7691E4}" presName="parentText" presStyleLbl="alignNode1" presStyleIdx="1" presStyleCnt="3">
        <dgm:presLayoutVars>
          <dgm:chMax val="1"/>
          <dgm:bulletEnabled val="1"/>
        </dgm:presLayoutVars>
      </dgm:prSet>
      <dgm:spPr/>
      <dgm:t>
        <a:bodyPr/>
        <a:lstStyle/>
        <a:p>
          <a:endParaRPr lang="pl-PL"/>
        </a:p>
      </dgm:t>
    </dgm:pt>
    <dgm:pt modelId="{9D6C2099-9F4A-42A8-82B1-CE6B1E41961B}" type="pres">
      <dgm:prSet presAssocID="{8080F088-FFCF-486E-9CA5-3FA09E7691E4}" presName="descendantText" presStyleLbl="alignAcc1" presStyleIdx="1" presStyleCnt="3">
        <dgm:presLayoutVars>
          <dgm:bulletEnabled val="1"/>
        </dgm:presLayoutVars>
      </dgm:prSet>
      <dgm:spPr/>
      <dgm:t>
        <a:bodyPr/>
        <a:lstStyle/>
        <a:p>
          <a:endParaRPr lang="pl-PL"/>
        </a:p>
      </dgm:t>
    </dgm:pt>
    <dgm:pt modelId="{B387E4D3-62A3-4745-ACE7-A1274C7989EC}" type="pres">
      <dgm:prSet presAssocID="{5B70FEC0-9EDC-4D92-A606-B8BD33A82F30}" presName="sp" presStyleCnt="0"/>
      <dgm:spPr/>
    </dgm:pt>
    <dgm:pt modelId="{54BA8270-1E5B-4A42-9F7A-CCCCCE2FD719}" type="pres">
      <dgm:prSet presAssocID="{92E5D6BE-EFB0-4819-9061-4A30E740CAB7}" presName="composite" presStyleCnt="0"/>
      <dgm:spPr/>
    </dgm:pt>
    <dgm:pt modelId="{F43C1BB1-170D-4A00-BAD2-56B868AA0BFA}" type="pres">
      <dgm:prSet presAssocID="{92E5D6BE-EFB0-4819-9061-4A30E740CAB7}" presName="parentText" presStyleLbl="alignNode1" presStyleIdx="2" presStyleCnt="3">
        <dgm:presLayoutVars>
          <dgm:chMax val="1"/>
          <dgm:bulletEnabled val="1"/>
        </dgm:presLayoutVars>
      </dgm:prSet>
      <dgm:spPr/>
      <dgm:t>
        <a:bodyPr/>
        <a:lstStyle/>
        <a:p>
          <a:endParaRPr lang="pl-PL"/>
        </a:p>
      </dgm:t>
    </dgm:pt>
    <dgm:pt modelId="{7101E7B5-B1D2-48DC-B645-146ABFDBAE33}" type="pres">
      <dgm:prSet presAssocID="{92E5D6BE-EFB0-4819-9061-4A30E740CAB7}" presName="descendantText" presStyleLbl="alignAcc1" presStyleIdx="2" presStyleCnt="3">
        <dgm:presLayoutVars>
          <dgm:bulletEnabled val="1"/>
        </dgm:presLayoutVars>
      </dgm:prSet>
      <dgm:spPr/>
      <dgm:t>
        <a:bodyPr/>
        <a:lstStyle/>
        <a:p>
          <a:endParaRPr lang="pl-PL"/>
        </a:p>
      </dgm:t>
    </dgm:pt>
  </dgm:ptLst>
  <dgm:cxnLst>
    <dgm:cxn modelId="{7A9930F9-30BA-4A6D-BCF2-43A57AAB168D}" srcId="{92E5D6BE-EFB0-4819-9061-4A30E740CAB7}" destId="{5C2BF547-60FB-479F-A401-6E46FFE25E78}" srcOrd="0" destOrd="0" parTransId="{72B76DB7-7E2A-43AC-A960-53E8D3FEBDC6}" sibTransId="{DA9A3923-22A8-4983-AF75-45EF341C24BA}"/>
    <dgm:cxn modelId="{E4FC4EF5-55EE-4996-9DB5-0F552DB85FC9}" srcId="{BB0FE06B-7C74-464E-BCE1-9C4961A66418}" destId="{92E5D6BE-EFB0-4819-9061-4A30E740CAB7}" srcOrd="2" destOrd="0" parTransId="{4A920830-5DF6-4832-80AC-5ED422D4750D}" sibTransId="{081FE182-C81D-497C-9312-C4605838A397}"/>
    <dgm:cxn modelId="{F38AF930-7E3C-439F-BE4E-928048CB660B}" srcId="{FEDFC7B7-0647-4608-A5B4-56DF2C712189}" destId="{48349D00-6ACD-4824-8107-848732DDA953}" srcOrd="0" destOrd="0" parTransId="{3C33263A-E195-494A-93EF-1F3839F83C94}" sibTransId="{F82956B9-32BC-4FAD-BEA9-4B4C3912776D}"/>
    <dgm:cxn modelId="{56C99C22-6C69-40CB-89F2-BF19301E596E}" type="presOf" srcId="{5C2BF547-60FB-479F-A401-6E46FFE25E78}" destId="{7101E7B5-B1D2-48DC-B645-146ABFDBAE33}" srcOrd="0" destOrd="0" presId="urn:microsoft.com/office/officeart/2005/8/layout/chevron2"/>
    <dgm:cxn modelId="{41E3DFF1-0065-4A6C-9775-4B6C7CA8924A}" srcId="{BB0FE06B-7C74-464E-BCE1-9C4961A66418}" destId="{FEDFC7B7-0647-4608-A5B4-56DF2C712189}" srcOrd="0" destOrd="0" parTransId="{8FB4A29E-25C0-4984-9A9F-ACC4711716E7}" sibTransId="{F65DB10F-4338-4221-A1B3-C98A918B54D4}"/>
    <dgm:cxn modelId="{479385AD-E5C6-40F4-9B0B-E52125FD6336}" srcId="{8080F088-FFCF-486E-9CA5-3FA09E7691E4}" destId="{D2868473-02B9-4D84-934C-BF695D33C95C}" srcOrd="0" destOrd="0" parTransId="{48ACAD9A-D81A-426D-AEAD-9CCDC63ABA29}" sibTransId="{F6FADA95-76BD-4626-80FC-F5660804F099}"/>
    <dgm:cxn modelId="{5879BD3B-6D34-4930-A202-1FDFB79A0491}" type="presOf" srcId="{8080F088-FFCF-486E-9CA5-3FA09E7691E4}" destId="{8BF297CE-C1B2-4FBC-9630-A2EB842199D7}" srcOrd="0" destOrd="0" presId="urn:microsoft.com/office/officeart/2005/8/layout/chevron2"/>
    <dgm:cxn modelId="{9C5D2442-BA3E-4D3A-BC1B-A0C68991FB90}" type="presOf" srcId="{BB0FE06B-7C74-464E-BCE1-9C4961A66418}" destId="{1ADDB190-82F0-4C0D-ACCA-286B4F2273B2}" srcOrd="0" destOrd="0" presId="urn:microsoft.com/office/officeart/2005/8/layout/chevron2"/>
    <dgm:cxn modelId="{7E619D8B-6A41-4060-9E47-9D63C53CBE58}" type="presOf" srcId="{D2868473-02B9-4D84-934C-BF695D33C95C}" destId="{9D6C2099-9F4A-42A8-82B1-CE6B1E41961B}" srcOrd="0" destOrd="0" presId="urn:microsoft.com/office/officeart/2005/8/layout/chevron2"/>
    <dgm:cxn modelId="{A4F4E502-367F-4AD9-93E9-FA7FC3EBA2EB}" type="presOf" srcId="{48349D00-6ACD-4824-8107-848732DDA953}" destId="{8EF585BB-5D1D-47A3-80F8-1B5A5AEE42E8}" srcOrd="0" destOrd="0" presId="urn:microsoft.com/office/officeart/2005/8/layout/chevron2"/>
    <dgm:cxn modelId="{07333A4F-FA12-4CAF-971D-C8320DD55D85}" type="presOf" srcId="{92E5D6BE-EFB0-4819-9061-4A30E740CAB7}" destId="{F43C1BB1-170D-4A00-BAD2-56B868AA0BFA}" srcOrd="0" destOrd="0" presId="urn:microsoft.com/office/officeart/2005/8/layout/chevron2"/>
    <dgm:cxn modelId="{840BAADD-E16D-43A8-9FA4-5DBB1EA57089}" srcId="{BB0FE06B-7C74-464E-BCE1-9C4961A66418}" destId="{8080F088-FFCF-486E-9CA5-3FA09E7691E4}" srcOrd="1" destOrd="0" parTransId="{804E0950-069F-4135-8D74-1BFAD3450CCE}" sibTransId="{5B70FEC0-9EDC-4D92-A606-B8BD33A82F30}"/>
    <dgm:cxn modelId="{1DFF1D76-6147-4C2A-B802-5180F7A4F965}" type="presOf" srcId="{FEDFC7B7-0647-4608-A5B4-56DF2C712189}" destId="{89AB9FE1-0191-49F0-94AE-7FD8AEB89D47}" srcOrd="0" destOrd="0" presId="urn:microsoft.com/office/officeart/2005/8/layout/chevron2"/>
    <dgm:cxn modelId="{69BA762D-FFF8-4205-8027-1A8248D700EA}" type="presParOf" srcId="{1ADDB190-82F0-4C0D-ACCA-286B4F2273B2}" destId="{EF0C8171-2613-4D49-88F4-E9CD5E79A1C0}" srcOrd="0" destOrd="0" presId="urn:microsoft.com/office/officeart/2005/8/layout/chevron2"/>
    <dgm:cxn modelId="{90CB5EDA-0FE4-4A2D-8F5B-135BD502A8B7}" type="presParOf" srcId="{EF0C8171-2613-4D49-88F4-E9CD5E79A1C0}" destId="{89AB9FE1-0191-49F0-94AE-7FD8AEB89D47}" srcOrd="0" destOrd="0" presId="urn:microsoft.com/office/officeart/2005/8/layout/chevron2"/>
    <dgm:cxn modelId="{26479802-6D73-4376-9B39-80D4765E647C}" type="presParOf" srcId="{EF0C8171-2613-4D49-88F4-E9CD5E79A1C0}" destId="{8EF585BB-5D1D-47A3-80F8-1B5A5AEE42E8}" srcOrd="1" destOrd="0" presId="urn:microsoft.com/office/officeart/2005/8/layout/chevron2"/>
    <dgm:cxn modelId="{025813B9-5EB3-4769-BE20-CE4723E49618}" type="presParOf" srcId="{1ADDB190-82F0-4C0D-ACCA-286B4F2273B2}" destId="{DB0685DB-8A89-4259-90B6-CB8DB736E08C}" srcOrd="1" destOrd="0" presId="urn:microsoft.com/office/officeart/2005/8/layout/chevron2"/>
    <dgm:cxn modelId="{C1028B66-BD2F-4AE5-B395-DE692D16B81C}" type="presParOf" srcId="{1ADDB190-82F0-4C0D-ACCA-286B4F2273B2}" destId="{A03FC6C0-F483-4516-B675-F34F849CE0B6}" srcOrd="2" destOrd="0" presId="urn:microsoft.com/office/officeart/2005/8/layout/chevron2"/>
    <dgm:cxn modelId="{37740417-9855-44F4-A0B4-1E27AE34A7F4}" type="presParOf" srcId="{A03FC6C0-F483-4516-B675-F34F849CE0B6}" destId="{8BF297CE-C1B2-4FBC-9630-A2EB842199D7}" srcOrd="0" destOrd="0" presId="urn:microsoft.com/office/officeart/2005/8/layout/chevron2"/>
    <dgm:cxn modelId="{BF7A4D45-07CB-42AE-A750-914D8957B2A9}" type="presParOf" srcId="{A03FC6C0-F483-4516-B675-F34F849CE0B6}" destId="{9D6C2099-9F4A-42A8-82B1-CE6B1E41961B}" srcOrd="1" destOrd="0" presId="urn:microsoft.com/office/officeart/2005/8/layout/chevron2"/>
    <dgm:cxn modelId="{47294E14-8A19-4D40-8E48-0A3600FB7BD8}" type="presParOf" srcId="{1ADDB190-82F0-4C0D-ACCA-286B4F2273B2}" destId="{B387E4D3-62A3-4745-ACE7-A1274C7989EC}" srcOrd="3" destOrd="0" presId="urn:microsoft.com/office/officeart/2005/8/layout/chevron2"/>
    <dgm:cxn modelId="{27BA15B9-93F7-4312-87BF-03FE063AFB6B}" type="presParOf" srcId="{1ADDB190-82F0-4C0D-ACCA-286B4F2273B2}" destId="{54BA8270-1E5B-4A42-9F7A-CCCCCE2FD719}" srcOrd="4" destOrd="0" presId="urn:microsoft.com/office/officeart/2005/8/layout/chevron2"/>
    <dgm:cxn modelId="{15F11400-711A-426F-B9AF-E8D37F869181}" type="presParOf" srcId="{54BA8270-1E5B-4A42-9F7A-CCCCCE2FD719}" destId="{F43C1BB1-170D-4A00-BAD2-56B868AA0BFA}" srcOrd="0" destOrd="0" presId="urn:microsoft.com/office/officeart/2005/8/layout/chevron2"/>
    <dgm:cxn modelId="{304BC99A-C0A4-4476-884C-D4E595D13FCF}" type="presParOf" srcId="{54BA8270-1E5B-4A42-9F7A-CCCCCE2FD719}" destId="{7101E7B5-B1D2-48DC-B645-146ABFDBAE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B6C5F0-4281-43B5-9055-675B10B6846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FD501DF4-9B0C-4EA4-B8D6-1E28AEC5F4A7}">
      <dgm:prSet phldrT="[Tekst]"/>
      <dgm:spPr>
        <a:solidFill>
          <a:srgbClr val="00B050"/>
        </a:solidFill>
      </dgm:spPr>
      <dgm:t>
        <a:bodyPr/>
        <a:lstStyle/>
        <a:p>
          <a:r>
            <a:rPr lang="pl-PL" dirty="0"/>
            <a:t>4</a:t>
          </a:r>
        </a:p>
      </dgm:t>
    </dgm:pt>
    <dgm:pt modelId="{09D84777-9362-4E4B-B4F5-DBC3C0EB903D}" type="parTrans" cxnId="{B802251F-A9C9-43E8-9FC8-EFBF51E3C6C1}">
      <dgm:prSet/>
      <dgm:spPr/>
      <dgm:t>
        <a:bodyPr/>
        <a:lstStyle/>
        <a:p>
          <a:endParaRPr lang="pl-PL"/>
        </a:p>
      </dgm:t>
    </dgm:pt>
    <dgm:pt modelId="{7455A08B-CDAF-4FE7-93F0-6377F28B08A0}" type="sibTrans" cxnId="{B802251F-A9C9-43E8-9FC8-EFBF51E3C6C1}">
      <dgm:prSet/>
      <dgm:spPr/>
      <dgm:t>
        <a:bodyPr/>
        <a:lstStyle/>
        <a:p>
          <a:endParaRPr lang="pl-PL"/>
        </a:p>
      </dgm:t>
    </dgm:pt>
    <dgm:pt modelId="{1C6BA2CA-3206-41AA-9BEA-D514498348C5}">
      <dgm:prSet phldrT="[Tekst]" custT="1"/>
      <dgm:spPr>
        <a:solidFill>
          <a:schemeClr val="bg2">
            <a:alpha val="90000"/>
          </a:schemeClr>
        </a:solidFill>
      </dgm:spPr>
      <dgm:t>
        <a:bodyPr/>
        <a:lstStyle/>
        <a:p>
          <a:r>
            <a:rPr lang="pl-PL" sz="2800" dirty="0">
              <a:latin typeface="Times New Roman" panose="02020603050405020304" pitchFamily="18" charset="0"/>
              <a:cs typeface="Times New Roman" panose="02020603050405020304" pitchFamily="18" charset="0"/>
            </a:rPr>
            <a:t>Uzyskanie opinii związków zawodowych</a:t>
          </a:r>
        </a:p>
      </dgm:t>
    </dgm:pt>
    <dgm:pt modelId="{CB22457A-5588-451C-AE85-FCEE47B9A061}" type="parTrans" cxnId="{0CA6A457-E01D-4606-8D3C-CE6FAE7D24BF}">
      <dgm:prSet/>
      <dgm:spPr/>
      <dgm:t>
        <a:bodyPr/>
        <a:lstStyle/>
        <a:p>
          <a:endParaRPr lang="pl-PL"/>
        </a:p>
      </dgm:t>
    </dgm:pt>
    <dgm:pt modelId="{1B6B0DFB-9BC0-4C8B-AD92-6B38B18ECCA9}" type="sibTrans" cxnId="{0CA6A457-E01D-4606-8D3C-CE6FAE7D24BF}">
      <dgm:prSet/>
      <dgm:spPr/>
      <dgm:t>
        <a:bodyPr/>
        <a:lstStyle/>
        <a:p>
          <a:endParaRPr lang="pl-PL"/>
        </a:p>
      </dgm:t>
    </dgm:pt>
    <dgm:pt modelId="{D00E8744-C1C3-4D08-86C1-BD9FFFB56C73}">
      <dgm:prSet phldrT="[Tekst]"/>
      <dgm:spPr>
        <a:solidFill>
          <a:schemeClr val="accent2"/>
        </a:solidFill>
      </dgm:spPr>
      <dgm:t>
        <a:bodyPr/>
        <a:lstStyle/>
        <a:p>
          <a:r>
            <a:rPr lang="pl-PL" dirty="0"/>
            <a:t>5</a:t>
          </a:r>
        </a:p>
      </dgm:t>
    </dgm:pt>
    <dgm:pt modelId="{5FDF2176-C278-480F-B7BA-C374E07EE35F}" type="parTrans" cxnId="{C828ED20-A047-4172-B751-0F7F4F951BCE}">
      <dgm:prSet/>
      <dgm:spPr/>
      <dgm:t>
        <a:bodyPr/>
        <a:lstStyle/>
        <a:p>
          <a:endParaRPr lang="pl-PL"/>
        </a:p>
      </dgm:t>
    </dgm:pt>
    <dgm:pt modelId="{AE10CF2C-BDB4-43F9-ABAE-799D9D2FA945}" type="sibTrans" cxnId="{C828ED20-A047-4172-B751-0F7F4F951BCE}">
      <dgm:prSet/>
      <dgm:spPr/>
      <dgm:t>
        <a:bodyPr/>
        <a:lstStyle/>
        <a:p>
          <a:endParaRPr lang="pl-PL"/>
        </a:p>
      </dgm:t>
    </dgm:pt>
    <dgm:pt modelId="{59A7C8A9-EDBE-428F-B89D-36B778757635}">
      <dgm:prSet phldrT="[Tekst]" custT="1"/>
      <dgm:spPr>
        <a:solidFill>
          <a:schemeClr val="bg2">
            <a:alpha val="90000"/>
          </a:schemeClr>
        </a:solidFill>
      </dgm:spPr>
      <dgm:t>
        <a:bodyPr/>
        <a:lstStyle/>
        <a:p>
          <a:r>
            <a:rPr lang="pl-PL" sz="2800" dirty="0">
              <a:latin typeface="Times New Roman" panose="02020603050405020304" pitchFamily="18" charset="0"/>
              <a:cs typeface="Times New Roman" panose="02020603050405020304" pitchFamily="18" charset="0"/>
            </a:rPr>
            <a:t>Podjęcie uchwały o rozwiązaniu Zespołu Szkół</a:t>
          </a:r>
        </a:p>
      </dgm:t>
    </dgm:pt>
    <dgm:pt modelId="{390AA335-3BDF-4CB9-A30A-D29752DD9579}" type="parTrans" cxnId="{3443266F-7F73-4009-BE7D-38ADB9798398}">
      <dgm:prSet/>
      <dgm:spPr/>
      <dgm:t>
        <a:bodyPr/>
        <a:lstStyle/>
        <a:p>
          <a:endParaRPr lang="pl-PL"/>
        </a:p>
      </dgm:t>
    </dgm:pt>
    <dgm:pt modelId="{39BBD381-6644-49BD-B449-BD8EC347380B}" type="sibTrans" cxnId="{3443266F-7F73-4009-BE7D-38ADB9798398}">
      <dgm:prSet/>
      <dgm:spPr/>
      <dgm:t>
        <a:bodyPr/>
        <a:lstStyle/>
        <a:p>
          <a:endParaRPr lang="pl-PL"/>
        </a:p>
      </dgm:t>
    </dgm:pt>
    <dgm:pt modelId="{363D1D3A-2E13-493E-B14E-E8482C6B88F6}">
      <dgm:prSet phldrT="[Tekst]"/>
      <dgm:spPr>
        <a:solidFill>
          <a:srgbClr val="FF0000"/>
        </a:solidFill>
      </dgm:spPr>
      <dgm:t>
        <a:bodyPr/>
        <a:lstStyle/>
        <a:p>
          <a:r>
            <a:rPr lang="pl-PL" dirty="0"/>
            <a:t>6</a:t>
          </a:r>
        </a:p>
      </dgm:t>
    </dgm:pt>
    <dgm:pt modelId="{7F0EFE14-7820-4E0C-8C37-A1D05D54F02E}" type="parTrans" cxnId="{9E91504E-65D7-4D3E-955E-85E045FEE483}">
      <dgm:prSet/>
      <dgm:spPr/>
      <dgm:t>
        <a:bodyPr/>
        <a:lstStyle/>
        <a:p>
          <a:endParaRPr lang="pl-PL"/>
        </a:p>
      </dgm:t>
    </dgm:pt>
    <dgm:pt modelId="{4BDFC0AF-3E0A-45DA-B017-2A3EBC744398}" type="sibTrans" cxnId="{9E91504E-65D7-4D3E-955E-85E045FEE483}">
      <dgm:prSet/>
      <dgm:spPr/>
      <dgm:t>
        <a:bodyPr/>
        <a:lstStyle/>
        <a:p>
          <a:endParaRPr lang="pl-PL"/>
        </a:p>
      </dgm:t>
    </dgm:pt>
    <dgm:pt modelId="{76EB61B0-C1A2-4F67-9929-2264D3517EFD}">
      <dgm:prSet phldrT="[Tekst]"/>
      <dgm:spPr>
        <a:solidFill>
          <a:schemeClr val="bg2">
            <a:alpha val="90000"/>
          </a:schemeClr>
        </a:solidFill>
      </dgm:spPr>
      <dgm:t>
        <a:bodyPr/>
        <a:lstStyle/>
        <a:p>
          <a:r>
            <a:rPr lang="pl-PL" dirty="0">
              <a:latin typeface="Times New Roman" panose="02020603050405020304" pitchFamily="18" charset="0"/>
              <a:cs typeface="Times New Roman" panose="02020603050405020304" pitchFamily="18" charset="0"/>
            </a:rPr>
            <a:t>Podjęcie uchwały o przekazaniu SP i Gimnazjum wyłonionemu w konkursie stowarzyszeniu</a:t>
          </a:r>
        </a:p>
      </dgm:t>
    </dgm:pt>
    <dgm:pt modelId="{6E2D995F-CFD5-45D2-A974-136C10F084B1}" type="parTrans" cxnId="{476E06D6-D191-4C4D-97C3-0882B7B92A64}">
      <dgm:prSet/>
      <dgm:spPr/>
      <dgm:t>
        <a:bodyPr/>
        <a:lstStyle/>
        <a:p>
          <a:endParaRPr lang="pl-PL"/>
        </a:p>
      </dgm:t>
    </dgm:pt>
    <dgm:pt modelId="{9E225FBE-FCA5-4742-AE23-051DA90F64F2}" type="sibTrans" cxnId="{476E06D6-D191-4C4D-97C3-0882B7B92A64}">
      <dgm:prSet/>
      <dgm:spPr/>
      <dgm:t>
        <a:bodyPr/>
        <a:lstStyle/>
        <a:p>
          <a:endParaRPr lang="pl-PL"/>
        </a:p>
      </dgm:t>
    </dgm:pt>
    <dgm:pt modelId="{62051D96-663D-4CE0-A472-A48B8D68F6BC}" type="pres">
      <dgm:prSet presAssocID="{80B6C5F0-4281-43B5-9055-675B10B68462}" presName="linearFlow" presStyleCnt="0">
        <dgm:presLayoutVars>
          <dgm:dir/>
          <dgm:animLvl val="lvl"/>
          <dgm:resizeHandles val="exact"/>
        </dgm:presLayoutVars>
      </dgm:prSet>
      <dgm:spPr/>
      <dgm:t>
        <a:bodyPr/>
        <a:lstStyle/>
        <a:p>
          <a:endParaRPr lang="pl-PL"/>
        </a:p>
      </dgm:t>
    </dgm:pt>
    <dgm:pt modelId="{DB3E690B-3F34-4519-B80A-FADB6E2EACF1}" type="pres">
      <dgm:prSet presAssocID="{FD501DF4-9B0C-4EA4-B8D6-1E28AEC5F4A7}" presName="composite" presStyleCnt="0"/>
      <dgm:spPr/>
    </dgm:pt>
    <dgm:pt modelId="{BCA935D7-217A-4836-900C-F7D46B700BC0}" type="pres">
      <dgm:prSet presAssocID="{FD501DF4-9B0C-4EA4-B8D6-1E28AEC5F4A7}" presName="parentText" presStyleLbl="alignNode1" presStyleIdx="0" presStyleCnt="3">
        <dgm:presLayoutVars>
          <dgm:chMax val="1"/>
          <dgm:bulletEnabled val="1"/>
        </dgm:presLayoutVars>
      </dgm:prSet>
      <dgm:spPr/>
      <dgm:t>
        <a:bodyPr/>
        <a:lstStyle/>
        <a:p>
          <a:endParaRPr lang="pl-PL"/>
        </a:p>
      </dgm:t>
    </dgm:pt>
    <dgm:pt modelId="{4683D26B-185C-4CF1-8AD7-5D9F41E6B9C4}" type="pres">
      <dgm:prSet presAssocID="{FD501DF4-9B0C-4EA4-B8D6-1E28AEC5F4A7}" presName="descendantText" presStyleLbl="alignAcc1" presStyleIdx="0" presStyleCnt="3">
        <dgm:presLayoutVars>
          <dgm:bulletEnabled val="1"/>
        </dgm:presLayoutVars>
      </dgm:prSet>
      <dgm:spPr/>
      <dgm:t>
        <a:bodyPr/>
        <a:lstStyle/>
        <a:p>
          <a:endParaRPr lang="pl-PL"/>
        </a:p>
      </dgm:t>
    </dgm:pt>
    <dgm:pt modelId="{7FC65E58-B4BD-4801-B497-04A44D1E17DE}" type="pres">
      <dgm:prSet presAssocID="{7455A08B-CDAF-4FE7-93F0-6377F28B08A0}" presName="sp" presStyleCnt="0"/>
      <dgm:spPr/>
    </dgm:pt>
    <dgm:pt modelId="{57BCEA14-19A5-4436-AF58-C1CCA818BAB3}" type="pres">
      <dgm:prSet presAssocID="{D00E8744-C1C3-4D08-86C1-BD9FFFB56C73}" presName="composite" presStyleCnt="0"/>
      <dgm:spPr/>
    </dgm:pt>
    <dgm:pt modelId="{C98EB9D3-D950-4B50-B5C2-69845A984641}" type="pres">
      <dgm:prSet presAssocID="{D00E8744-C1C3-4D08-86C1-BD9FFFB56C73}" presName="parentText" presStyleLbl="alignNode1" presStyleIdx="1" presStyleCnt="3">
        <dgm:presLayoutVars>
          <dgm:chMax val="1"/>
          <dgm:bulletEnabled val="1"/>
        </dgm:presLayoutVars>
      </dgm:prSet>
      <dgm:spPr/>
      <dgm:t>
        <a:bodyPr/>
        <a:lstStyle/>
        <a:p>
          <a:endParaRPr lang="pl-PL"/>
        </a:p>
      </dgm:t>
    </dgm:pt>
    <dgm:pt modelId="{2419E34B-BE8F-4D12-AEB2-1C1324F3809A}" type="pres">
      <dgm:prSet presAssocID="{D00E8744-C1C3-4D08-86C1-BD9FFFB56C73}" presName="descendantText" presStyleLbl="alignAcc1" presStyleIdx="1" presStyleCnt="3">
        <dgm:presLayoutVars>
          <dgm:bulletEnabled val="1"/>
        </dgm:presLayoutVars>
      </dgm:prSet>
      <dgm:spPr/>
      <dgm:t>
        <a:bodyPr/>
        <a:lstStyle/>
        <a:p>
          <a:endParaRPr lang="pl-PL"/>
        </a:p>
      </dgm:t>
    </dgm:pt>
    <dgm:pt modelId="{B7356E43-F75A-4F01-93C8-6FE1749EBCD4}" type="pres">
      <dgm:prSet presAssocID="{AE10CF2C-BDB4-43F9-ABAE-799D9D2FA945}" presName="sp" presStyleCnt="0"/>
      <dgm:spPr/>
    </dgm:pt>
    <dgm:pt modelId="{342A511B-5275-497F-8F06-EF7114F3CEAA}" type="pres">
      <dgm:prSet presAssocID="{363D1D3A-2E13-493E-B14E-E8482C6B88F6}" presName="composite" presStyleCnt="0"/>
      <dgm:spPr/>
    </dgm:pt>
    <dgm:pt modelId="{71F4868C-05D1-43AE-92ED-855F23828BDE}" type="pres">
      <dgm:prSet presAssocID="{363D1D3A-2E13-493E-B14E-E8482C6B88F6}" presName="parentText" presStyleLbl="alignNode1" presStyleIdx="2" presStyleCnt="3">
        <dgm:presLayoutVars>
          <dgm:chMax val="1"/>
          <dgm:bulletEnabled val="1"/>
        </dgm:presLayoutVars>
      </dgm:prSet>
      <dgm:spPr/>
      <dgm:t>
        <a:bodyPr/>
        <a:lstStyle/>
        <a:p>
          <a:endParaRPr lang="pl-PL"/>
        </a:p>
      </dgm:t>
    </dgm:pt>
    <dgm:pt modelId="{7FBC46B2-77C2-4208-ACB1-F59F95471B47}" type="pres">
      <dgm:prSet presAssocID="{363D1D3A-2E13-493E-B14E-E8482C6B88F6}" presName="descendantText" presStyleLbl="alignAcc1" presStyleIdx="2" presStyleCnt="3" custScaleY="135211">
        <dgm:presLayoutVars>
          <dgm:bulletEnabled val="1"/>
        </dgm:presLayoutVars>
      </dgm:prSet>
      <dgm:spPr/>
      <dgm:t>
        <a:bodyPr/>
        <a:lstStyle/>
        <a:p>
          <a:endParaRPr lang="pl-PL"/>
        </a:p>
      </dgm:t>
    </dgm:pt>
  </dgm:ptLst>
  <dgm:cxnLst>
    <dgm:cxn modelId="{CBC42ECA-1DDA-44C8-AD34-093BB369450E}" type="presOf" srcId="{59A7C8A9-EDBE-428F-B89D-36B778757635}" destId="{2419E34B-BE8F-4D12-AEB2-1C1324F3809A}" srcOrd="0" destOrd="0" presId="urn:microsoft.com/office/officeart/2005/8/layout/chevron2"/>
    <dgm:cxn modelId="{5B987561-BE69-4BE0-A511-AA5DF1828E80}" type="presOf" srcId="{FD501DF4-9B0C-4EA4-B8D6-1E28AEC5F4A7}" destId="{BCA935D7-217A-4836-900C-F7D46B700BC0}" srcOrd="0" destOrd="0" presId="urn:microsoft.com/office/officeart/2005/8/layout/chevron2"/>
    <dgm:cxn modelId="{1F877F32-CDC9-4465-A16B-96B0662A5897}" type="presOf" srcId="{1C6BA2CA-3206-41AA-9BEA-D514498348C5}" destId="{4683D26B-185C-4CF1-8AD7-5D9F41E6B9C4}" srcOrd="0" destOrd="0" presId="urn:microsoft.com/office/officeart/2005/8/layout/chevron2"/>
    <dgm:cxn modelId="{67D8FFD8-F500-4B93-AA05-E6D2EC65B0F6}" type="presOf" srcId="{80B6C5F0-4281-43B5-9055-675B10B68462}" destId="{62051D96-663D-4CE0-A472-A48B8D68F6BC}" srcOrd="0" destOrd="0" presId="urn:microsoft.com/office/officeart/2005/8/layout/chevron2"/>
    <dgm:cxn modelId="{0F188A04-6DBE-49E5-9A82-377777738744}" type="presOf" srcId="{D00E8744-C1C3-4D08-86C1-BD9FFFB56C73}" destId="{C98EB9D3-D950-4B50-B5C2-69845A984641}" srcOrd="0" destOrd="0" presId="urn:microsoft.com/office/officeart/2005/8/layout/chevron2"/>
    <dgm:cxn modelId="{9E91504E-65D7-4D3E-955E-85E045FEE483}" srcId="{80B6C5F0-4281-43B5-9055-675B10B68462}" destId="{363D1D3A-2E13-493E-B14E-E8482C6B88F6}" srcOrd="2" destOrd="0" parTransId="{7F0EFE14-7820-4E0C-8C37-A1D05D54F02E}" sibTransId="{4BDFC0AF-3E0A-45DA-B017-2A3EBC744398}"/>
    <dgm:cxn modelId="{C828ED20-A047-4172-B751-0F7F4F951BCE}" srcId="{80B6C5F0-4281-43B5-9055-675B10B68462}" destId="{D00E8744-C1C3-4D08-86C1-BD9FFFB56C73}" srcOrd="1" destOrd="0" parTransId="{5FDF2176-C278-480F-B7BA-C374E07EE35F}" sibTransId="{AE10CF2C-BDB4-43F9-ABAE-799D9D2FA945}"/>
    <dgm:cxn modelId="{592A7F7C-F6D8-44BF-AA56-4A923DE82EA0}" type="presOf" srcId="{363D1D3A-2E13-493E-B14E-E8482C6B88F6}" destId="{71F4868C-05D1-43AE-92ED-855F23828BDE}" srcOrd="0" destOrd="0" presId="urn:microsoft.com/office/officeart/2005/8/layout/chevron2"/>
    <dgm:cxn modelId="{3443266F-7F73-4009-BE7D-38ADB9798398}" srcId="{D00E8744-C1C3-4D08-86C1-BD9FFFB56C73}" destId="{59A7C8A9-EDBE-428F-B89D-36B778757635}" srcOrd="0" destOrd="0" parTransId="{390AA335-3BDF-4CB9-A30A-D29752DD9579}" sibTransId="{39BBD381-6644-49BD-B449-BD8EC347380B}"/>
    <dgm:cxn modelId="{0CA6A457-E01D-4606-8D3C-CE6FAE7D24BF}" srcId="{FD501DF4-9B0C-4EA4-B8D6-1E28AEC5F4A7}" destId="{1C6BA2CA-3206-41AA-9BEA-D514498348C5}" srcOrd="0" destOrd="0" parTransId="{CB22457A-5588-451C-AE85-FCEE47B9A061}" sibTransId="{1B6B0DFB-9BC0-4C8B-AD92-6B38B18ECCA9}"/>
    <dgm:cxn modelId="{476E06D6-D191-4C4D-97C3-0882B7B92A64}" srcId="{363D1D3A-2E13-493E-B14E-E8482C6B88F6}" destId="{76EB61B0-C1A2-4F67-9929-2264D3517EFD}" srcOrd="0" destOrd="0" parTransId="{6E2D995F-CFD5-45D2-A974-136C10F084B1}" sibTransId="{9E225FBE-FCA5-4742-AE23-051DA90F64F2}"/>
    <dgm:cxn modelId="{D489F753-7F88-4FFA-8D16-95E8689B6055}" type="presOf" srcId="{76EB61B0-C1A2-4F67-9929-2264D3517EFD}" destId="{7FBC46B2-77C2-4208-ACB1-F59F95471B47}" srcOrd="0" destOrd="0" presId="urn:microsoft.com/office/officeart/2005/8/layout/chevron2"/>
    <dgm:cxn modelId="{B802251F-A9C9-43E8-9FC8-EFBF51E3C6C1}" srcId="{80B6C5F0-4281-43B5-9055-675B10B68462}" destId="{FD501DF4-9B0C-4EA4-B8D6-1E28AEC5F4A7}" srcOrd="0" destOrd="0" parTransId="{09D84777-9362-4E4B-B4F5-DBC3C0EB903D}" sibTransId="{7455A08B-CDAF-4FE7-93F0-6377F28B08A0}"/>
    <dgm:cxn modelId="{56524608-B5A1-4487-96DE-4021247228CA}" type="presParOf" srcId="{62051D96-663D-4CE0-A472-A48B8D68F6BC}" destId="{DB3E690B-3F34-4519-B80A-FADB6E2EACF1}" srcOrd="0" destOrd="0" presId="urn:microsoft.com/office/officeart/2005/8/layout/chevron2"/>
    <dgm:cxn modelId="{1F3F3701-DCDD-4A81-A2E0-0413E39B17A3}" type="presParOf" srcId="{DB3E690B-3F34-4519-B80A-FADB6E2EACF1}" destId="{BCA935D7-217A-4836-900C-F7D46B700BC0}" srcOrd="0" destOrd="0" presId="urn:microsoft.com/office/officeart/2005/8/layout/chevron2"/>
    <dgm:cxn modelId="{68F04C09-1E4E-4D6F-8256-DE4F7072FCC6}" type="presParOf" srcId="{DB3E690B-3F34-4519-B80A-FADB6E2EACF1}" destId="{4683D26B-185C-4CF1-8AD7-5D9F41E6B9C4}" srcOrd="1" destOrd="0" presId="urn:microsoft.com/office/officeart/2005/8/layout/chevron2"/>
    <dgm:cxn modelId="{C6EA7662-508A-4BF6-B7FF-0BC8C61AA3F8}" type="presParOf" srcId="{62051D96-663D-4CE0-A472-A48B8D68F6BC}" destId="{7FC65E58-B4BD-4801-B497-04A44D1E17DE}" srcOrd="1" destOrd="0" presId="urn:microsoft.com/office/officeart/2005/8/layout/chevron2"/>
    <dgm:cxn modelId="{F084C1A2-02DC-4187-AA70-A0C061F0DCD1}" type="presParOf" srcId="{62051D96-663D-4CE0-A472-A48B8D68F6BC}" destId="{57BCEA14-19A5-4436-AF58-C1CCA818BAB3}" srcOrd="2" destOrd="0" presId="urn:microsoft.com/office/officeart/2005/8/layout/chevron2"/>
    <dgm:cxn modelId="{270F1872-D763-46D6-A111-86566F0AB76F}" type="presParOf" srcId="{57BCEA14-19A5-4436-AF58-C1CCA818BAB3}" destId="{C98EB9D3-D950-4B50-B5C2-69845A984641}" srcOrd="0" destOrd="0" presId="urn:microsoft.com/office/officeart/2005/8/layout/chevron2"/>
    <dgm:cxn modelId="{AD5CC6AD-E950-45FA-A879-95770E7B5F43}" type="presParOf" srcId="{57BCEA14-19A5-4436-AF58-C1CCA818BAB3}" destId="{2419E34B-BE8F-4D12-AEB2-1C1324F3809A}" srcOrd="1" destOrd="0" presId="urn:microsoft.com/office/officeart/2005/8/layout/chevron2"/>
    <dgm:cxn modelId="{B8EDE954-8FC9-4BC2-8A35-B213C0422315}" type="presParOf" srcId="{62051D96-663D-4CE0-A472-A48B8D68F6BC}" destId="{B7356E43-F75A-4F01-93C8-6FE1749EBCD4}" srcOrd="3" destOrd="0" presId="urn:microsoft.com/office/officeart/2005/8/layout/chevron2"/>
    <dgm:cxn modelId="{8099046D-667A-484A-972F-AFC3ADB147D4}" type="presParOf" srcId="{62051D96-663D-4CE0-A472-A48B8D68F6BC}" destId="{342A511B-5275-497F-8F06-EF7114F3CEAA}" srcOrd="4" destOrd="0" presId="urn:microsoft.com/office/officeart/2005/8/layout/chevron2"/>
    <dgm:cxn modelId="{6E98EDC1-20A4-4501-B602-7BD16288460F}" type="presParOf" srcId="{342A511B-5275-497F-8F06-EF7114F3CEAA}" destId="{71F4868C-05D1-43AE-92ED-855F23828BDE}" srcOrd="0" destOrd="0" presId="urn:microsoft.com/office/officeart/2005/8/layout/chevron2"/>
    <dgm:cxn modelId="{834D2FEA-2159-4C59-B71B-CC63FD7ABC47}" type="presParOf" srcId="{342A511B-5275-497F-8F06-EF7114F3CEAA}" destId="{7FBC46B2-77C2-4208-ACB1-F59F95471B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A35922-9074-4FA9-9153-39D071E647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27B3B621-A29B-4195-92BB-43B774389D7E}">
      <dgm:prSet phldrT="[Tekst]" custT="1"/>
      <dgm:spPr>
        <a:solidFill>
          <a:schemeClr val="bg1">
            <a:lumMod val="95000"/>
          </a:schemeClr>
        </a:solidFill>
        <a:ln>
          <a:solidFill>
            <a:schemeClr val="accent2">
              <a:lumMod val="50000"/>
            </a:schemeClr>
          </a:solidFill>
        </a:ln>
      </dgm:spPr>
      <dgm:t>
        <a:bodyPr/>
        <a:lstStyle/>
        <a:p>
          <a:r>
            <a:rPr lang="pl-PL" sz="2800" dirty="0">
              <a:solidFill>
                <a:schemeClr val="tx1"/>
              </a:solidFill>
              <a:latin typeface="Times New Roman" panose="02020603050405020304" pitchFamily="18" charset="0"/>
              <a:cs typeface="Times New Roman" panose="02020603050405020304" pitchFamily="18" charset="0"/>
            </a:rPr>
            <a:t>Referendum o odwołanie wójta zainicjowane przez nauczycieli</a:t>
          </a:r>
        </a:p>
      </dgm:t>
    </dgm:pt>
    <dgm:pt modelId="{C58D94A2-35C7-4724-98EA-F319A4862B28}" type="parTrans" cxnId="{6B692759-F183-46A7-A05E-35697471002C}">
      <dgm:prSet/>
      <dgm:spPr/>
      <dgm:t>
        <a:bodyPr/>
        <a:lstStyle/>
        <a:p>
          <a:endParaRPr lang="pl-PL"/>
        </a:p>
      </dgm:t>
    </dgm:pt>
    <dgm:pt modelId="{A7332F3C-31E8-448E-8FBB-F14899C3307B}" type="sibTrans" cxnId="{6B692759-F183-46A7-A05E-35697471002C}">
      <dgm:prSet/>
      <dgm:spPr/>
      <dgm:t>
        <a:bodyPr/>
        <a:lstStyle/>
        <a:p>
          <a:endParaRPr lang="pl-PL"/>
        </a:p>
      </dgm:t>
    </dgm:pt>
    <dgm:pt modelId="{4C4E3F3B-525E-47A3-9FEB-8946D032CA63}">
      <dgm:prSet phldrT="[Tekst]" custT="1"/>
      <dgm:spPr>
        <a:solidFill>
          <a:schemeClr val="bg1">
            <a:lumMod val="95000"/>
          </a:schemeClr>
        </a:solidFill>
        <a:ln>
          <a:solidFill>
            <a:schemeClr val="accent4">
              <a:lumMod val="10000"/>
            </a:schemeClr>
          </a:solidFill>
        </a:ln>
      </dgm:spPr>
      <dgm:t>
        <a:bodyPr/>
        <a:lstStyle/>
        <a:p>
          <a:r>
            <a:rPr lang="pl-PL" sz="2800" dirty="0">
              <a:solidFill>
                <a:schemeClr val="tx1"/>
              </a:solidFill>
              <a:latin typeface="Times New Roman" panose="02020603050405020304" pitchFamily="18" charset="0"/>
              <a:cs typeface="Times New Roman" panose="02020603050405020304" pitchFamily="18" charset="0"/>
            </a:rPr>
            <a:t>Sprawy sądowe w Wojewódzkim Sądzie Administracyjnym – skarżący ZNP, rodzice, nauczyciele</a:t>
          </a:r>
        </a:p>
      </dgm:t>
    </dgm:pt>
    <dgm:pt modelId="{EFADC957-B93B-4109-A1BF-E467F913B478}" type="parTrans" cxnId="{D11EFB12-4F38-4027-ABAD-F491798E9F6A}">
      <dgm:prSet/>
      <dgm:spPr/>
      <dgm:t>
        <a:bodyPr/>
        <a:lstStyle/>
        <a:p>
          <a:endParaRPr lang="pl-PL"/>
        </a:p>
      </dgm:t>
    </dgm:pt>
    <dgm:pt modelId="{0380140C-9628-45C6-8D64-ADF2D62E48D5}" type="sibTrans" cxnId="{D11EFB12-4F38-4027-ABAD-F491798E9F6A}">
      <dgm:prSet/>
      <dgm:spPr/>
      <dgm:t>
        <a:bodyPr/>
        <a:lstStyle/>
        <a:p>
          <a:endParaRPr lang="pl-PL"/>
        </a:p>
      </dgm:t>
    </dgm:pt>
    <dgm:pt modelId="{4069721E-6359-4EB8-9ABA-0B58595DBB6A}">
      <dgm:prSet phldrT="[Tekst]"/>
      <dgm:spPr>
        <a:solidFill>
          <a:schemeClr val="bg1">
            <a:lumMod val="95000"/>
          </a:schemeClr>
        </a:solidFill>
        <a:ln>
          <a:solidFill>
            <a:schemeClr val="accent4">
              <a:lumMod val="10000"/>
            </a:schemeClr>
          </a:solidFill>
        </a:ln>
      </dgm:spPr>
      <dgm:t>
        <a:bodyPr/>
        <a:lstStyle/>
        <a:p>
          <a:r>
            <a:rPr lang="pl-PL" dirty="0">
              <a:solidFill>
                <a:schemeClr val="tx1"/>
              </a:solidFill>
              <a:latin typeface="Times New Roman" panose="02020603050405020304" pitchFamily="18" charset="0"/>
              <a:cs typeface="Times New Roman" panose="02020603050405020304" pitchFamily="18" charset="0"/>
            </a:rPr>
            <a:t>Sprawy sądowe w Naczelnym Sądzie Administracyjnym </a:t>
          </a:r>
        </a:p>
      </dgm:t>
    </dgm:pt>
    <dgm:pt modelId="{CD42A181-3079-4A5E-9433-E7987AAC9733}" type="parTrans" cxnId="{625560B1-2B20-47A7-B645-3DE6DC44D527}">
      <dgm:prSet/>
      <dgm:spPr/>
      <dgm:t>
        <a:bodyPr/>
        <a:lstStyle/>
        <a:p>
          <a:endParaRPr lang="pl-PL"/>
        </a:p>
      </dgm:t>
    </dgm:pt>
    <dgm:pt modelId="{96FB3247-7F16-43DA-BFEF-EB246E2F9B4C}" type="sibTrans" cxnId="{625560B1-2B20-47A7-B645-3DE6DC44D527}">
      <dgm:prSet/>
      <dgm:spPr/>
      <dgm:t>
        <a:bodyPr/>
        <a:lstStyle/>
        <a:p>
          <a:endParaRPr lang="pl-PL"/>
        </a:p>
      </dgm:t>
    </dgm:pt>
    <dgm:pt modelId="{0352A4A5-F184-4291-8CA8-AE2623FAF735}" type="pres">
      <dgm:prSet presAssocID="{FDA35922-9074-4FA9-9153-39D071E64745}" presName="linear" presStyleCnt="0">
        <dgm:presLayoutVars>
          <dgm:dir/>
          <dgm:animLvl val="lvl"/>
          <dgm:resizeHandles val="exact"/>
        </dgm:presLayoutVars>
      </dgm:prSet>
      <dgm:spPr/>
      <dgm:t>
        <a:bodyPr/>
        <a:lstStyle/>
        <a:p>
          <a:endParaRPr lang="pl-PL"/>
        </a:p>
      </dgm:t>
    </dgm:pt>
    <dgm:pt modelId="{0938FB23-5AE4-46EB-A240-B900447A5BA8}" type="pres">
      <dgm:prSet presAssocID="{27B3B621-A29B-4195-92BB-43B774389D7E}" presName="parentLin" presStyleCnt="0"/>
      <dgm:spPr/>
    </dgm:pt>
    <dgm:pt modelId="{7DCA52D6-7550-4358-A9AE-F64C230A0FEF}" type="pres">
      <dgm:prSet presAssocID="{27B3B621-A29B-4195-92BB-43B774389D7E}" presName="parentLeftMargin" presStyleLbl="node1" presStyleIdx="0" presStyleCnt="3"/>
      <dgm:spPr/>
      <dgm:t>
        <a:bodyPr/>
        <a:lstStyle/>
        <a:p>
          <a:endParaRPr lang="pl-PL"/>
        </a:p>
      </dgm:t>
    </dgm:pt>
    <dgm:pt modelId="{5680368C-B35F-4114-98BD-9BB7917BC7C4}" type="pres">
      <dgm:prSet presAssocID="{27B3B621-A29B-4195-92BB-43B774389D7E}" presName="parentText" presStyleLbl="node1" presStyleIdx="0" presStyleCnt="3">
        <dgm:presLayoutVars>
          <dgm:chMax val="0"/>
          <dgm:bulletEnabled val="1"/>
        </dgm:presLayoutVars>
      </dgm:prSet>
      <dgm:spPr/>
      <dgm:t>
        <a:bodyPr/>
        <a:lstStyle/>
        <a:p>
          <a:endParaRPr lang="pl-PL"/>
        </a:p>
      </dgm:t>
    </dgm:pt>
    <dgm:pt modelId="{8A7476A2-93B6-49C4-A2FD-A69BE94F24F3}" type="pres">
      <dgm:prSet presAssocID="{27B3B621-A29B-4195-92BB-43B774389D7E}" presName="negativeSpace" presStyleCnt="0"/>
      <dgm:spPr/>
    </dgm:pt>
    <dgm:pt modelId="{DDE91F5D-BA81-4AFE-A1F6-13BC8E440233}" type="pres">
      <dgm:prSet presAssocID="{27B3B621-A29B-4195-92BB-43B774389D7E}" presName="childText" presStyleLbl="conFgAcc1" presStyleIdx="0" presStyleCnt="3">
        <dgm:presLayoutVars>
          <dgm:bulletEnabled val="1"/>
        </dgm:presLayoutVars>
      </dgm:prSet>
      <dgm:spPr/>
    </dgm:pt>
    <dgm:pt modelId="{E30B3A34-21BD-4DED-9C0C-EDA1369CF2E3}" type="pres">
      <dgm:prSet presAssocID="{A7332F3C-31E8-448E-8FBB-F14899C3307B}" presName="spaceBetweenRectangles" presStyleCnt="0"/>
      <dgm:spPr/>
    </dgm:pt>
    <dgm:pt modelId="{CA278E08-DCDD-40FE-B88C-6C9567C75841}" type="pres">
      <dgm:prSet presAssocID="{4C4E3F3B-525E-47A3-9FEB-8946D032CA63}" presName="parentLin" presStyleCnt="0"/>
      <dgm:spPr/>
    </dgm:pt>
    <dgm:pt modelId="{7E2E4287-A966-459A-8F03-9031E3A2E192}" type="pres">
      <dgm:prSet presAssocID="{4C4E3F3B-525E-47A3-9FEB-8946D032CA63}" presName="parentLeftMargin" presStyleLbl="node1" presStyleIdx="0" presStyleCnt="3"/>
      <dgm:spPr/>
      <dgm:t>
        <a:bodyPr/>
        <a:lstStyle/>
        <a:p>
          <a:endParaRPr lang="pl-PL"/>
        </a:p>
      </dgm:t>
    </dgm:pt>
    <dgm:pt modelId="{2BE33593-FA24-4371-A6CF-DA72A88C2174}" type="pres">
      <dgm:prSet presAssocID="{4C4E3F3B-525E-47A3-9FEB-8946D032CA63}" presName="parentText" presStyleLbl="node1" presStyleIdx="1" presStyleCnt="3" custScaleY="133296">
        <dgm:presLayoutVars>
          <dgm:chMax val="0"/>
          <dgm:bulletEnabled val="1"/>
        </dgm:presLayoutVars>
      </dgm:prSet>
      <dgm:spPr/>
      <dgm:t>
        <a:bodyPr/>
        <a:lstStyle/>
        <a:p>
          <a:endParaRPr lang="pl-PL"/>
        </a:p>
      </dgm:t>
    </dgm:pt>
    <dgm:pt modelId="{E08114FF-FCA5-4722-A5DE-4E4272039432}" type="pres">
      <dgm:prSet presAssocID="{4C4E3F3B-525E-47A3-9FEB-8946D032CA63}" presName="negativeSpace" presStyleCnt="0"/>
      <dgm:spPr/>
    </dgm:pt>
    <dgm:pt modelId="{1F88F5A5-B311-4002-801E-406D6729D78B}" type="pres">
      <dgm:prSet presAssocID="{4C4E3F3B-525E-47A3-9FEB-8946D032CA63}" presName="childText" presStyleLbl="conFgAcc1" presStyleIdx="1" presStyleCnt="3">
        <dgm:presLayoutVars>
          <dgm:bulletEnabled val="1"/>
        </dgm:presLayoutVars>
      </dgm:prSet>
      <dgm:spPr/>
    </dgm:pt>
    <dgm:pt modelId="{0E9E3DBD-0083-461A-BC67-910A9BAE48FE}" type="pres">
      <dgm:prSet presAssocID="{0380140C-9628-45C6-8D64-ADF2D62E48D5}" presName="spaceBetweenRectangles" presStyleCnt="0"/>
      <dgm:spPr/>
    </dgm:pt>
    <dgm:pt modelId="{05C210B9-C795-4762-9CAA-87A80A8A863F}" type="pres">
      <dgm:prSet presAssocID="{4069721E-6359-4EB8-9ABA-0B58595DBB6A}" presName="parentLin" presStyleCnt="0"/>
      <dgm:spPr/>
    </dgm:pt>
    <dgm:pt modelId="{8C184F8F-E2F7-4DD1-85BB-11D0C10AA1E2}" type="pres">
      <dgm:prSet presAssocID="{4069721E-6359-4EB8-9ABA-0B58595DBB6A}" presName="parentLeftMargin" presStyleLbl="node1" presStyleIdx="1" presStyleCnt="3"/>
      <dgm:spPr/>
      <dgm:t>
        <a:bodyPr/>
        <a:lstStyle/>
        <a:p>
          <a:endParaRPr lang="pl-PL"/>
        </a:p>
      </dgm:t>
    </dgm:pt>
    <dgm:pt modelId="{7AB0984E-A699-4340-A3DC-2941F0FB630F}" type="pres">
      <dgm:prSet presAssocID="{4069721E-6359-4EB8-9ABA-0B58595DBB6A}" presName="parentText" presStyleLbl="node1" presStyleIdx="2" presStyleCnt="3">
        <dgm:presLayoutVars>
          <dgm:chMax val="0"/>
          <dgm:bulletEnabled val="1"/>
        </dgm:presLayoutVars>
      </dgm:prSet>
      <dgm:spPr/>
      <dgm:t>
        <a:bodyPr/>
        <a:lstStyle/>
        <a:p>
          <a:endParaRPr lang="pl-PL"/>
        </a:p>
      </dgm:t>
    </dgm:pt>
    <dgm:pt modelId="{A0D43D9E-B3DC-4442-9FC0-655956E7927C}" type="pres">
      <dgm:prSet presAssocID="{4069721E-6359-4EB8-9ABA-0B58595DBB6A}" presName="negativeSpace" presStyleCnt="0"/>
      <dgm:spPr/>
    </dgm:pt>
    <dgm:pt modelId="{81C9A546-1BCE-45F7-96A1-56B7BB98A09A}" type="pres">
      <dgm:prSet presAssocID="{4069721E-6359-4EB8-9ABA-0B58595DBB6A}" presName="childText" presStyleLbl="conFgAcc1" presStyleIdx="2" presStyleCnt="3">
        <dgm:presLayoutVars>
          <dgm:bulletEnabled val="1"/>
        </dgm:presLayoutVars>
      </dgm:prSet>
      <dgm:spPr/>
    </dgm:pt>
  </dgm:ptLst>
  <dgm:cxnLst>
    <dgm:cxn modelId="{7C559357-1FC7-4905-A85A-CB0A2D1CA596}" type="presOf" srcId="{27B3B621-A29B-4195-92BB-43B774389D7E}" destId="{5680368C-B35F-4114-98BD-9BB7917BC7C4}" srcOrd="1" destOrd="0" presId="urn:microsoft.com/office/officeart/2005/8/layout/list1"/>
    <dgm:cxn modelId="{6B692759-F183-46A7-A05E-35697471002C}" srcId="{FDA35922-9074-4FA9-9153-39D071E64745}" destId="{27B3B621-A29B-4195-92BB-43B774389D7E}" srcOrd="0" destOrd="0" parTransId="{C58D94A2-35C7-4724-98EA-F319A4862B28}" sibTransId="{A7332F3C-31E8-448E-8FBB-F14899C3307B}"/>
    <dgm:cxn modelId="{EB49B115-432D-4C07-89A5-E9B301D09CEB}" type="presOf" srcId="{4069721E-6359-4EB8-9ABA-0B58595DBB6A}" destId="{8C184F8F-E2F7-4DD1-85BB-11D0C10AA1E2}" srcOrd="0" destOrd="0" presId="urn:microsoft.com/office/officeart/2005/8/layout/list1"/>
    <dgm:cxn modelId="{625560B1-2B20-47A7-B645-3DE6DC44D527}" srcId="{FDA35922-9074-4FA9-9153-39D071E64745}" destId="{4069721E-6359-4EB8-9ABA-0B58595DBB6A}" srcOrd="2" destOrd="0" parTransId="{CD42A181-3079-4A5E-9433-E7987AAC9733}" sibTransId="{96FB3247-7F16-43DA-BFEF-EB246E2F9B4C}"/>
    <dgm:cxn modelId="{E278925F-4E17-4E51-9B28-B019D574E43E}" type="presOf" srcId="{FDA35922-9074-4FA9-9153-39D071E64745}" destId="{0352A4A5-F184-4291-8CA8-AE2623FAF735}" srcOrd="0" destOrd="0" presId="urn:microsoft.com/office/officeart/2005/8/layout/list1"/>
    <dgm:cxn modelId="{89466287-94EE-49F3-BF67-ED914925D1C4}" type="presOf" srcId="{4069721E-6359-4EB8-9ABA-0B58595DBB6A}" destId="{7AB0984E-A699-4340-A3DC-2941F0FB630F}" srcOrd="1" destOrd="0" presId="urn:microsoft.com/office/officeart/2005/8/layout/list1"/>
    <dgm:cxn modelId="{D11EFB12-4F38-4027-ABAD-F491798E9F6A}" srcId="{FDA35922-9074-4FA9-9153-39D071E64745}" destId="{4C4E3F3B-525E-47A3-9FEB-8946D032CA63}" srcOrd="1" destOrd="0" parTransId="{EFADC957-B93B-4109-A1BF-E467F913B478}" sibTransId="{0380140C-9628-45C6-8D64-ADF2D62E48D5}"/>
    <dgm:cxn modelId="{F823B9BB-9DE8-4F89-84B9-A38BF1B0DAC0}" type="presOf" srcId="{4C4E3F3B-525E-47A3-9FEB-8946D032CA63}" destId="{7E2E4287-A966-459A-8F03-9031E3A2E192}" srcOrd="0" destOrd="0" presId="urn:microsoft.com/office/officeart/2005/8/layout/list1"/>
    <dgm:cxn modelId="{3C79E947-76D9-45F9-806C-3D2ED977B823}" type="presOf" srcId="{27B3B621-A29B-4195-92BB-43B774389D7E}" destId="{7DCA52D6-7550-4358-A9AE-F64C230A0FEF}" srcOrd="0" destOrd="0" presId="urn:microsoft.com/office/officeart/2005/8/layout/list1"/>
    <dgm:cxn modelId="{57F7AFE5-FD24-43D6-998A-5FBDA55FEE21}" type="presOf" srcId="{4C4E3F3B-525E-47A3-9FEB-8946D032CA63}" destId="{2BE33593-FA24-4371-A6CF-DA72A88C2174}" srcOrd="1" destOrd="0" presId="urn:microsoft.com/office/officeart/2005/8/layout/list1"/>
    <dgm:cxn modelId="{623EADBC-25E5-405E-88D9-4874DACD3E7B}" type="presParOf" srcId="{0352A4A5-F184-4291-8CA8-AE2623FAF735}" destId="{0938FB23-5AE4-46EB-A240-B900447A5BA8}" srcOrd="0" destOrd="0" presId="urn:microsoft.com/office/officeart/2005/8/layout/list1"/>
    <dgm:cxn modelId="{DBF99616-45FA-4AAF-BBDA-74034A25D9A8}" type="presParOf" srcId="{0938FB23-5AE4-46EB-A240-B900447A5BA8}" destId="{7DCA52D6-7550-4358-A9AE-F64C230A0FEF}" srcOrd="0" destOrd="0" presId="urn:microsoft.com/office/officeart/2005/8/layout/list1"/>
    <dgm:cxn modelId="{F57B096A-D1D7-4623-8C87-73003F256499}" type="presParOf" srcId="{0938FB23-5AE4-46EB-A240-B900447A5BA8}" destId="{5680368C-B35F-4114-98BD-9BB7917BC7C4}" srcOrd="1" destOrd="0" presId="urn:microsoft.com/office/officeart/2005/8/layout/list1"/>
    <dgm:cxn modelId="{7BAFBA3C-BB90-4BCB-95E4-15B3C4A3FA62}" type="presParOf" srcId="{0352A4A5-F184-4291-8CA8-AE2623FAF735}" destId="{8A7476A2-93B6-49C4-A2FD-A69BE94F24F3}" srcOrd="1" destOrd="0" presId="urn:microsoft.com/office/officeart/2005/8/layout/list1"/>
    <dgm:cxn modelId="{C18B23BF-8196-412D-9AF1-56E388936545}" type="presParOf" srcId="{0352A4A5-F184-4291-8CA8-AE2623FAF735}" destId="{DDE91F5D-BA81-4AFE-A1F6-13BC8E440233}" srcOrd="2" destOrd="0" presId="urn:microsoft.com/office/officeart/2005/8/layout/list1"/>
    <dgm:cxn modelId="{249E22F7-6E7E-4FD2-B845-83E20B884BDD}" type="presParOf" srcId="{0352A4A5-F184-4291-8CA8-AE2623FAF735}" destId="{E30B3A34-21BD-4DED-9C0C-EDA1369CF2E3}" srcOrd="3" destOrd="0" presId="urn:microsoft.com/office/officeart/2005/8/layout/list1"/>
    <dgm:cxn modelId="{D6951BAA-A7B3-4A30-90AC-6AA85AB34E2E}" type="presParOf" srcId="{0352A4A5-F184-4291-8CA8-AE2623FAF735}" destId="{CA278E08-DCDD-40FE-B88C-6C9567C75841}" srcOrd="4" destOrd="0" presId="urn:microsoft.com/office/officeart/2005/8/layout/list1"/>
    <dgm:cxn modelId="{5FDB54AA-83D3-44E9-BBA3-B7BD0830943A}" type="presParOf" srcId="{CA278E08-DCDD-40FE-B88C-6C9567C75841}" destId="{7E2E4287-A966-459A-8F03-9031E3A2E192}" srcOrd="0" destOrd="0" presId="urn:microsoft.com/office/officeart/2005/8/layout/list1"/>
    <dgm:cxn modelId="{989EEB79-CF39-4FAF-97BE-16D8005EFEBD}" type="presParOf" srcId="{CA278E08-DCDD-40FE-B88C-6C9567C75841}" destId="{2BE33593-FA24-4371-A6CF-DA72A88C2174}" srcOrd="1" destOrd="0" presId="urn:microsoft.com/office/officeart/2005/8/layout/list1"/>
    <dgm:cxn modelId="{30C7F165-9F62-475D-8311-29DA41F6B12E}" type="presParOf" srcId="{0352A4A5-F184-4291-8CA8-AE2623FAF735}" destId="{E08114FF-FCA5-4722-A5DE-4E4272039432}" srcOrd="5" destOrd="0" presId="urn:microsoft.com/office/officeart/2005/8/layout/list1"/>
    <dgm:cxn modelId="{0D700DFB-0CF4-48B9-9B23-FB253C64D681}" type="presParOf" srcId="{0352A4A5-F184-4291-8CA8-AE2623FAF735}" destId="{1F88F5A5-B311-4002-801E-406D6729D78B}" srcOrd="6" destOrd="0" presId="urn:microsoft.com/office/officeart/2005/8/layout/list1"/>
    <dgm:cxn modelId="{B6A2EA18-D88C-4B36-A2B2-7C27BF1FF637}" type="presParOf" srcId="{0352A4A5-F184-4291-8CA8-AE2623FAF735}" destId="{0E9E3DBD-0083-461A-BC67-910A9BAE48FE}" srcOrd="7" destOrd="0" presId="urn:microsoft.com/office/officeart/2005/8/layout/list1"/>
    <dgm:cxn modelId="{E9FADCC9-E38A-4FA8-A3CA-E18E3A273B54}" type="presParOf" srcId="{0352A4A5-F184-4291-8CA8-AE2623FAF735}" destId="{05C210B9-C795-4762-9CAA-87A80A8A863F}" srcOrd="8" destOrd="0" presId="urn:microsoft.com/office/officeart/2005/8/layout/list1"/>
    <dgm:cxn modelId="{6D23E13C-B40D-49FD-AE6E-288D1BDBC0F3}" type="presParOf" srcId="{05C210B9-C795-4762-9CAA-87A80A8A863F}" destId="{8C184F8F-E2F7-4DD1-85BB-11D0C10AA1E2}" srcOrd="0" destOrd="0" presId="urn:microsoft.com/office/officeart/2005/8/layout/list1"/>
    <dgm:cxn modelId="{2AD20F2F-55E8-499A-BBCC-EF5C6FA1F04A}" type="presParOf" srcId="{05C210B9-C795-4762-9CAA-87A80A8A863F}" destId="{7AB0984E-A699-4340-A3DC-2941F0FB630F}" srcOrd="1" destOrd="0" presId="urn:microsoft.com/office/officeart/2005/8/layout/list1"/>
    <dgm:cxn modelId="{C0DA56FF-1784-4973-972A-CA842754D46F}" type="presParOf" srcId="{0352A4A5-F184-4291-8CA8-AE2623FAF735}" destId="{A0D43D9E-B3DC-4442-9FC0-655956E7927C}" srcOrd="9" destOrd="0" presId="urn:microsoft.com/office/officeart/2005/8/layout/list1"/>
    <dgm:cxn modelId="{65F8E1DC-143F-4EE7-BE7E-128000486386}" type="presParOf" srcId="{0352A4A5-F184-4291-8CA8-AE2623FAF735}" destId="{81C9A546-1BCE-45F7-96A1-56B7BB98A09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69558-CFF0-4F76-B5FC-718E8DAB5515}">
      <dsp:nvSpPr>
        <dsp:cNvPr id="0" name=""/>
        <dsp:cNvSpPr/>
      </dsp:nvSpPr>
      <dsp:spPr>
        <a:xfrm>
          <a:off x="135265" y="2106045"/>
          <a:ext cx="1876768" cy="938384"/>
        </a:xfrm>
        <a:prstGeom prst="roundRect">
          <a:avLst>
            <a:gd name="adj" fmla="val 10000"/>
          </a:avLst>
        </a:prstGeom>
        <a:solidFill>
          <a:srgbClr val="7598D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a:solidFill>
                <a:sysClr val="window" lastClr="FFFFFF"/>
              </a:solidFill>
              <a:latin typeface="Century Schoolbook"/>
              <a:ea typeface="+mn-ea"/>
              <a:cs typeface="+mn-cs"/>
            </a:rPr>
            <a:t>Co dalej ???</a:t>
          </a:r>
        </a:p>
      </dsp:txBody>
      <dsp:txXfrm>
        <a:off x="162749" y="2133529"/>
        <a:ext cx="1821800" cy="883416"/>
      </dsp:txXfrm>
    </dsp:sp>
    <dsp:sp modelId="{4DE9BD11-D2A9-4D80-87B8-ED364A5CA917}">
      <dsp:nvSpPr>
        <dsp:cNvPr id="0" name=""/>
        <dsp:cNvSpPr/>
      </dsp:nvSpPr>
      <dsp:spPr>
        <a:xfrm rot="17850173">
          <a:off x="1672310" y="2001551"/>
          <a:ext cx="1262427" cy="27614"/>
        </a:xfrm>
        <a:custGeom>
          <a:avLst/>
          <a:gdLst/>
          <a:ahLst/>
          <a:cxnLst/>
          <a:rect l="0" t="0" r="0" b="0"/>
          <a:pathLst>
            <a:path>
              <a:moveTo>
                <a:pt x="0" y="13807"/>
              </a:moveTo>
              <a:lnTo>
                <a:pt x="1262427" y="13807"/>
              </a:lnTo>
            </a:path>
          </a:pathLst>
        </a:custGeom>
        <a:noFill/>
        <a:ln w="25400" cap="flat" cmpd="sng" algn="ctr">
          <a:solidFill>
            <a:srgbClr val="FE8637">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ysClr val="windowText" lastClr="000000">
                <a:hueOff val="0"/>
                <a:satOff val="0"/>
                <a:lumOff val="0"/>
                <a:alphaOff val="0"/>
              </a:sysClr>
            </a:solidFill>
            <a:latin typeface="Century Schoolbook"/>
            <a:ea typeface="+mn-ea"/>
            <a:cs typeface="+mn-cs"/>
          </a:endParaRPr>
        </a:p>
      </dsp:txBody>
      <dsp:txXfrm>
        <a:off x="2260955" y="2028778"/>
        <a:ext cx="0" cy="0"/>
      </dsp:txXfrm>
    </dsp:sp>
    <dsp:sp modelId="{94B34D0B-B2B2-4809-B887-088B43652A79}">
      <dsp:nvSpPr>
        <dsp:cNvPr id="0" name=""/>
        <dsp:cNvSpPr/>
      </dsp:nvSpPr>
      <dsp:spPr>
        <a:xfrm>
          <a:off x="2595014" y="986288"/>
          <a:ext cx="1876768" cy="938384"/>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a:solidFill>
                <a:sysClr val="window" lastClr="FFFFFF"/>
              </a:solidFill>
              <a:latin typeface="Century Schoolbook"/>
              <a:ea typeface="+mn-ea"/>
              <a:cs typeface="+mn-cs"/>
            </a:rPr>
            <a:t>Zmiany</a:t>
          </a:r>
        </a:p>
      </dsp:txBody>
      <dsp:txXfrm>
        <a:off x="2622498" y="1013772"/>
        <a:ext cx="1821800" cy="883416"/>
      </dsp:txXfrm>
    </dsp:sp>
    <dsp:sp modelId="{F3EB9AC9-CDC2-48E7-B45C-3EAA4CE70349}">
      <dsp:nvSpPr>
        <dsp:cNvPr id="0" name=""/>
        <dsp:cNvSpPr/>
      </dsp:nvSpPr>
      <dsp:spPr>
        <a:xfrm rot="18657906">
          <a:off x="4246862" y="948528"/>
          <a:ext cx="1306153" cy="27614"/>
        </a:xfrm>
        <a:custGeom>
          <a:avLst/>
          <a:gdLst/>
          <a:ahLst/>
          <a:cxnLst/>
          <a:rect l="0" t="0" r="0" b="0"/>
          <a:pathLst>
            <a:path>
              <a:moveTo>
                <a:pt x="0" y="13807"/>
              </a:moveTo>
              <a:lnTo>
                <a:pt x="1306153" y="13807"/>
              </a:lnTo>
            </a:path>
          </a:pathLst>
        </a:custGeom>
        <a:noFill/>
        <a:ln w="25400" cap="flat" cmpd="sng" algn="ctr">
          <a:solidFill>
            <a:srgbClr val="FE8637">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ysClr val="windowText" lastClr="000000">
                <a:hueOff val="0"/>
                <a:satOff val="0"/>
                <a:lumOff val="0"/>
                <a:alphaOff val="0"/>
              </a:sysClr>
            </a:solidFill>
            <a:latin typeface="Century Schoolbook"/>
            <a:ea typeface="+mn-ea"/>
            <a:cs typeface="+mn-cs"/>
          </a:endParaRPr>
        </a:p>
      </dsp:txBody>
      <dsp:txXfrm>
        <a:off x="4853874" y="965585"/>
        <a:ext cx="0" cy="0"/>
      </dsp:txXfrm>
    </dsp:sp>
    <dsp:sp modelId="{F8413949-AB15-4F20-BDC6-F73C9BC11B2C}">
      <dsp:nvSpPr>
        <dsp:cNvPr id="0" name=""/>
        <dsp:cNvSpPr/>
      </dsp:nvSpPr>
      <dsp:spPr>
        <a:xfrm>
          <a:off x="5328095" y="0"/>
          <a:ext cx="1876768" cy="938384"/>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a:solidFill>
                <a:sysClr val="window" lastClr="FFFFFF"/>
              </a:solidFill>
              <a:latin typeface="Century Schoolbook"/>
              <a:ea typeface="+mn-ea"/>
              <a:cs typeface="+mn-cs"/>
            </a:rPr>
            <a:t>Przekazanie na podstawie umowy</a:t>
          </a:r>
        </a:p>
      </dsp:txBody>
      <dsp:txXfrm>
        <a:off x="5355579" y="27484"/>
        <a:ext cx="1821800" cy="883416"/>
      </dsp:txXfrm>
    </dsp:sp>
    <dsp:sp modelId="{018D3233-6392-4AAC-84E5-914AD7321EA8}">
      <dsp:nvSpPr>
        <dsp:cNvPr id="0" name=""/>
        <dsp:cNvSpPr/>
      </dsp:nvSpPr>
      <dsp:spPr>
        <a:xfrm>
          <a:off x="4471782" y="1441672"/>
          <a:ext cx="856313" cy="27614"/>
        </a:xfrm>
        <a:custGeom>
          <a:avLst/>
          <a:gdLst/>
          <a:ahLst/>
          <a:cxnLst/>
          <a:rect l="0" t="0" r="0" b="0"/>
          <a:pathLst>
            <a:path>
              <a:moveTo>
                <a:pt x="0" y="13807"/>
              </a:moveTo>
              <a:lnTo>
                <a:pt x="856313" y="13807"/>
              </a:lnTo>
            </a:path>
          </a:pathLst>
        </a:custGeom>
        <a:noFill/>
        <a:ln w="25400" cap="flat" cmpd="sng" algn="ctr">
          <a:solidFill>
            <a:srgbClr val="FE8637">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ysClr val="windowText" lastClr="000000">
                <a:hueOff val="0"/>
                <a:satOff val="0"/>
                <a:lumOff val="0"/>
                <a:alphaOff val="0"/>
              </a:sysClr>
            </a:solidFill>
            <a:latin typeface="Century Schoolbook"/>
            <a:ea typeface="+mn-ea"/>
            <a:cs typeface="+mn-cs"/>
          </a:endParaRPr>
        </a:p>
      </dsp:txBody>
      <dsp:txXfrm>
        <a:off x="4878531" y="1434072"/>
        <a:ext cx="0" cy="0"/>
      </dsp:txXfrm>
    </dsp:sp>
    <dsp:sp modelId="{2EB412A4-B75E-4304-ADD5-264EC33E3BC6}">
      <dsp:nvSpPr>
        <dsp:cNvPr id="0" name=""/>
        <dsp:cNvSpPr/>
      </dsp:nvSpPr>
      <dsp:spPr>
        <a:xfrm>
          <a:off x="5328095" y="986288"/>
          <a:ext cx="1876768" cy="938384"/>
        </a:xfrm>
        <a:prstGeom prst="roundRect">
          <a:avLst>
            <a:gd name="adj" fmla="val 10000"/>
          </a:avLst>
        </a:prstGeom>
        <a:solidFill>
          <a:srgbClr val="FE8637">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solidFill>
                <a:sysClr val="window" lastClr="FFFFFF"/>
              </a:solidFill>
              <a:latin typeface="Century Schoolbook"/>
              <a:ea typeface="+mn-ea"/>
              <a:cs typeface="+mn-cs"/>
            </a:rPr>
            <a:t>Likwidacja. Utworzenie nowej</a:t>
          </a:r>
        </a:p>
      </dsp:txBody>
      <dsp:txXfrm>
        <a:off x="5355579" y="1013772"/>
        <a:ext cx="1821800" cy="883416"/>
      </dsp:txXfrm>
    </dsp:sp>
    <dsp:sp modelId="{4FB07124-1B5A-4606-8776-871052DE33EE}">
      <dsp:nvSpPr>
        <dsp:cNvPr id="0" name=""/>
        <dsp:cNvSpPr/>
      </dsp:nvSpPr>
      <dsp:spPr>
        <a:xfrm rot="3007246">
          <a:off x="4232167" y="1954119"/>
          <a:ext cx="1335544" cy="27614"/>
        </a:xfrm>
        <a:custGeom>
          <a:avLst/>
          <a:gdLst/>
          <a:ahLst/>
          <a:cxnLst/>
          <a:rect l="0" t="0" r="0" b="0"/>
          <a:pathLst>
            <a:path>
              <a:moveTo>
                <a:pt x="0" y="13807"/>
              </a:moveTo>
              <a:lnTo>
                <a:pt x="1335544" y="13807"/>
              </a:lnTo>
            </a:path>
          </a:pathLst>
        </a:custGeom>
        <a:noFill/>
        <a:ln w="25400" cap="flat" cmpd="sng" algn="ctr">
          <a:solidFill>
            <a:srgbClr val="FE8637">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ysClr val="windowText" lastClr="000000">
                <a:hueOff val="0"/>
                <a:satOff val="0"/>
                <a:lumOff val="0"/>
                <a:alphaOff val="0"/>
              </a:sysClr>
            </a:solidFill>
            <a:latin typeface="Century Schoolbook"/>
            <a:ea typeface="+mn-ea"/>
            <a:cs typeface="+mn-cs"/>
          </a:endParaRPr>
        </a:p>
      </dsp:txBody>
      <dsp:txXfrm>
        <a:off x="4904153" y="1920896"/>
        <a:ext cx="0" cy="0"/>
      </dsp:txXfrm>
    </dsp:sp>
    <dsp:sp modelId="{B0DDB4B8-7409-402A-B726-E5F2CE005C8E}">
      <dsp:nvSpPr>
        <dsp:cNvPr id="0" name=""/>
        <dsp:cNvSpPr/>
      </dsp:nvSpPr>
      <dsp:spPr>
        <a:xfrm>
          <a:off x="5328095" y="2011181"/>
          <a:ext cx="1876768" cy="938384"/>
        </a:xfrm>
        <a:prstGeom prst="roundRect">
          <a:avLst>
            <a:gd name="adj" fmla="val 10000"/>
          </a:avLst>
        </a:prstGeom>
        <a:solidFill>
          <a:srgbClr val="FE8637">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a:solidFill>
                <a:sysClr val="window" lastClr="FFFFFF"/>
              </a:solidFill>
              <a:latin typeface="Century Schoolbook"/>
              <a:ea typeface="+mn-ea"/>
              <a:cs typeface="+mn-cs"/>
            </a:rPr>
            <a:t>Likwidacja</a:t>
          </a:r>
        </a:p>
      </dsp:txBody>
      <dsp:txXfrm>
        <a:off x="5355579" y="2038665"/>
        <a:ext cx="1821800" cy="883416"/>
      </dsp:txXfrm>
    </dsp:sp>
    <dsp:sp modelId="{99F07A9C-1198-4D7F-BFAB-0DAE6C962DEE}">
      <dsp:nvSpPr>
        <dsp:cNvPr id="0" name=""/>
        <dsp:cNvSpPr/>
      </dsp:nvSpPr>
      <dsp:spPr>
        <a:xfrm rot="3727025">
          <a:off x="1680237" y="3112356"/>
          <a:ext cx="1246573" cy="27614"/>
        </a:xfrm>
        <a:custGeom>
          <a:avLst/>
          <a:gdLst/>
          <a:ahLst/>
          <a:cxnLst/>
          <a:rect l="0" t="0" r="0" b="0"/>
          <a:pathLst>
            <a:path>
              <a:moveTo>
                <a:pt x="0" y="13807"/>
              </a:moveTo>
              <a:lnTo>
                <a:pt x="1246573" y="13807"/>
              </a:lnTo>
            </a:path>
          </a:pathLst>
        </a:custGeom>
        <a:noFill/>
        <a:ln w="25400" cap="flat" cmpd="sng" algn="ctr">
          <a:solidFill>
            <a:srgbClr val="FE8637">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ysClr val="windowText" lastClr="000000">
                <a:hueOff val="0"/>
                <a:satOff val="0"/>
                <a:lumOff val="0"/>
                <a:alphaOff val="0"/>
              </a:sysClr>
            </a:solidFill>
            <a:latin typeface="Century Schoolbook"/>
            <a:ea typeface="+mn-ea"/>
            <a:cs typeface="+mn-cs"/>
          </a:endParaRPr>
        </a:p>
      </dsp:txBody>
      <dsp:txXfrm>
        <a:off x="2316495" y="3084043"/>
        <a:ext cx="0" cy="0"/>
      </dsp:txXfrm>
    </dsp:sp>
    <dsp:sp modelId="{A165BCFC-B64C-44C3-AE78-EE08C335B9CE}">
      <dsp:nvSpPr>
        <dsp:cNvPr id="0" name=""/>
        <dsp:cNvSpPr/>
      </dsp:nvSpPr>
      <dsp:spPr>
        <a:xfrm>
          <a:off x="2595014" y="3207898"/>
          <a:ext cx="1876768" cy="938384"/>
        </a:xfrm>
        <a:prstGeom prst="roundRect">
          <a:avLst>
            <a:gd name="adj" fmla="val 10000"/>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a:solidFill>
                <a:sysClr val="window" lastClr="FFFFFF"/>
              </a:solidFill>
              <a:latin typeface="Century Schoolbook"/>
              <a:ea typeface="+mn-ea"/>
              <a:cs typeface="+mn-cs"/>
            </a:rPr>
            <a:t>Bez zmian</a:t>
          </a:r>
        </a:p>
      </dsp:txBody>
      <dsp:txXfrm>
        <a:off x="2622498" y="3235382"/>
        <a:ext cx="1821800" cy="883416"/>
      </dsp:txXfrm>
    </dsp:sp>
    <dsp:sp modelId="{9F877FFF-4EF9-41A3-B971-D5181E31E0B2}">
      <dsp:nvSpPr>
        <dsp:cNvPr id="0" name=""/>
        <dsp:cNvSpPr/>
      </dsp:nvSpPr>
      <dsp:spPr>
        <a:xfrm rot="2786043">
          <a:off x="4257317" y="4163259"/>
          <a:ext cx="1380040" cy="27614"/>
        </a:xfrm>
        <a:custGeom>
          <a:avLst/>
          <a:gdLst/>
          <a:ahLst/>
          <a:cxnLst/>
          <a:rect l="0" t="0" r="0" b="0"/>
          <a:pathLst>
            <a:path>
              <a:moveTo>
                <a:pt x="0" y="13807"/>
              </a:moveTo>
              <a:lnTo>
                <a:pt x="1380040" y="13807"/>
              </a:lnTo>
            </a:path>
          </a:pathLst>
        </a:custGeom>
        <a:noFill/>
        <a:ln w="25400" cap="flat" cmpd="sng" algn="ctr">
          <a:solidFill>
            <a:srgbClr val="FE8637">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solidFill>
              <a:sysClr val="windowText" lastClr="000000">
                <a:hueOff val="0"/>
                <a:satOff val="0"/>
                <a:lumOff val="0"/>
                <a:alphaOff val="0"/>
              </a:sysClr>
            </a:solidFill>
            <a:latin typeface="Century Schoolbook"/>
            <a:ea typeface="+mn-ea"/>
            <a:cs typeface="+mn-cs"/>
          </a:endParaRPr>
        </a:p>
      </dsp:txBody>
      <dsp:txXfrm>
        <a:off x="4948558" y="4128289"/>
        <a:ext cx="0" cy="0"/>
      </dsp:txXfrm>
    </dsp:sp>
    <dsp:sp modelId="{F0CA7FE7-3EBA-4C43-99A7-D1AFF0BBFCB8}">
      <dsp:nvSpPr>
        <dsp:cNvPr id="0" name=""/>
        <dsp:cNvSpPr/>
      </dsp:nvSpPr>
      <dsp:spPr>
        <a:xfrm>
          <a:off x="5422891" y="3241065"/>
          <a:ext cx="1876768" cy="2871952"/>
        </a:xfrm>
        <a:prstGeom prst="roundRect">
          <a:avLst>
            <a:gd name="adj" fmla="val 10000"/>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solidFill>
                <a:sysClr val="window" lastClr="FFFFFF"/>
              </a:solidFill>
              <a:latin typeface="Century Schoolbook"/>
              <a:ea typeface="+mn-ea"/>
              <a:cs typeface="+mn-cs"/>
            </a:rPr>
            <a:t>Podwyżki podatków i opłat</a:t>
          </a:r>
        </a:p>
        <a:p>
          <a:pPr lvl="0" algn="ctr" defTabSz="800100">
            <a:lnSpc>
              <a:spcPct val="90000"/>
            </a:lnSpc>
            <a:spcBef>
              <a:spcPct val="0"/>
            </a:spcBef>
            <a:spcAft>
              <a:spcPct val="35000"/>
            </a:spcAft>
          </a:pPr>
          <a:r>
            <a:rPr lang="pl-PL" sz="1800" kern="1200" dirty="0">
              <a:solidFill>
                <a:sysClr val="window" lastClr="FFFFFF"/>
              </a:solidFill>
              <a:latin typeface="Century Schoolbook"/>
              <a:ea typeface="+mn-ea"/>
              <a:cs typeface="+mn-cs"/>
            </a:rPr>
            <a:t>Brak inwestycji</a:t>
          </a:r>
        </a:p>
        <a:p>
          <a:pPr lvl="0" algn="ctr" defTabSz="800100">
            <a:lnSpc>
              <a:spcPct val="90000"/>
            </a:lnSpc>
            <a:spcBef>
              <a:spcPct val="0"/>
            </a:spcBef>
            <a:spcAft>
              <a:spcPct val="35000"/>
            </a:spcAft>
          </a:pPr>
          <a:r>
            <a:rPr lang="pl-PL" sz="1800" kern="1200" dirty="0">
              <a:solidFill>
                <a:sysClr val="window" lastClr="FFFFFF"/>
              </a:solidFill>
              <a:latin typeface="Century Schoolbook"/>
              <a:ea typeface="+mn-ea"/>
              <a:cs typeface="+mn-cs"/>
            </a:rPr>
            <a:t>Zahamowanie rozwoju gminy</a:t>
          </a:r>
        </a:p>
        <a:p>
          <a:pPr lvl="0" algn="ctr" defTabSz="800100">
            <a:lnSpc>
              <a:spcPct val="90000"/>
            </a:lnSpc>
            <a:spcBef>
              <a:spcPct val="0"/>
            </a:spcBef>
            <a:spcAft>
              <a:spcPct val="35000"/>
            </a:spcAft>
          </a:pPr>
          <a:r>
            <a:rPr lang="pl-PL" sz="1800" kern="1200" dirty="0">
              <a:solidFill>
                <a:sysClr val="window" lastClr="FFFFFF"/>
              </a:solidFill>
              <a:latin typeface="Century Schoolbook"/>
              <a:ea typeface="+mn-ea"/>
              <a:cs typeface="+mn-cs"/>
            </a:rPr>
            <a:t>Bankructwo</a:t>
          </a:r>
        </a:p>
        <a:p>
          <a:pPr lvl="0" algn="ctr" defTabSz="800100">
            <a:lnSpc>
              <a:spcPct val="90000"/>
            </a:lnSpc>
            <a:spcBef>
              <a:spcPct val="0"/>
            </a:spcBef>
            <a:spcAft>
              <a:spcPct val="35000"/>
            </a:spcAft>
          </a:pPr>
          <a:endParaRPr lang="pl-PL" sz="1800" kern="1200" dirty="0">
            <a:solidFill>
              <a:sysClr val="window" lastClr="FFFFFF"/>
            </a:solidFill>
            <a:latin typeface="Century Schoolbook"/>
            <a:ea typeface="+mn-ea"/>
            <a:cs typeface="+mn-cs"/>
          </a:endParaRPr>
        </a:p>
      </dsp:txBody>
      <dsp:txXfrm>
        <a:off x="5477860" y="3296034"/>
        <a:ext cx="1766830" cy="276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B9FE1-0191-49F0-94AE-7FD8AEB89D47}">
      <dsp:nvSpPr>
        <dsp:cNvPr id="0" name=""/>
        <dsp:cNvSpPr/>
      </dsp:nvSpPr>
      <dsp:spPr>
        <a:xfrm rot="5400000">
          <a:off x="-213497" y="215670"/>
          <a:ext cx="1423319" cy="996323"/>
        </a:xfrm>
        <a:prstGeom prst="chevron">
          <a:avLst/>
        </a:prstGeom>
        <a:solidFill>
          <a:schemeClr val="accent2">
            <a:lumMod val="7500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1</a:t>
          </a:r>
        </a:p>
      </dsp:txBody>
      <dsp:txXfrm rot="-5400000">
        <a:off x="2" y="500334"/>
        <a:ext cx="996323" cy="426996"/>
      </dsp:txXfrm>
    </dsp:sp>
    <dsp:sp modelId="{8EF585BB-5D1D-47A3-80F8-1B5A5AEE42E8}">
      <dsp:nvSpPr>
        <dsp:cNvPr id="0" name=""/>
        <dsp:cNvSpPr/>
      </dsp:nvSpPr>
      <dsp:spPr>
        <a:xfrm rot="5400000">
          <a:off x="4333738" y="-3335242"/>
          <a:ext cx="925157" cy="7599988"/>
        </a:xfrm>
        <a:prstGeom prst="round2SameRect">
          <a:avLst/>
        </a:prstGeom>
        <a:solidFill>
          <a:schemeClr val="bg2">
            <a:alpha val="9000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l-PL" sz="2800" kern="1200" dirty="0">
              <a:latin typeface="Times New Roman" panose="02020603050405020304" pitchFamily="18" charset="0"/>
              <a:cs typeface="Times New Roman" panose="02020603050405020304" pitchFamily="18" charset="0"/>
            </a:rPr>
            <a:t>Konsultacje społeczne</a:t>
          </a:r>
        </a:p>
      </dsp:txBody>
      <dsp:txXfrm rot="-5400000">
        <a:off x="996323" y="47335"/>
        <a:ext cx="7554826" cy="834833"/>
      </dsp:txXfrm>
    </dsp:sp>
    <dsp:sp modelId="{8BF297CE-C1B2-4FBC-9630-A2EB842199D7}">
      <dsp:nvSpPr>
        <dsp:cNvPr id="0" name=""/>
        <dsp:cNvSpPr/>
      </dsp:nvSpPr>
      <dsp:spPr>
        <a:xfrm rot="5400000">
          <a:off x="-213497" y="1442556"/>
          <a:ext cx="1423319" cy="996323"/>
        </a:xfrm>
        <a:prstGeom prst="chevron">
          <a:avLst/>
        </a:prstGeom>
        <a:solidFill>
          <a:schemeClr val="accent1">
            <a:lumMod val="5000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2</a:t>
          </a:r>
        </a:p>
      </dsp:txBody>
      <dsp:txXfrm rot="-5400000">
        <a:off x="2" y="1727220"/>
        <a:ext cx="996323" cy="426996"/>
      </dsp:txXfrm>
    </dsp:sp>
    <dsp:sp modelId="{9D6C2099-9F4A-42A8-82B1-CE6B1E41961B}">
      <dsp:nvSpPr>
        <dsp:cNvPr id="0" name=""/>
        <dsp:cNvSpPr/>
      </dsp:nvSpPr>
      <dsp:spPr>
        <a:xfrm rot="5400000">
          <a:off x="4333738" y="-2108356"/>
          <a:ext cx="925157" cy="7599988"/>
        </a:xfrm>
        <a:prstGeom prst="round2SameRect">
          <a:avLst/>
        </a:prstGeom>
        <a:solidFill>
          <a:schemeClr val="bg2">
            <a:alpha val="9000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l-PL" sz="2800" kern="1200" dirty="0">
              <a:latin typeface="Times New Roman" panose="02020603050405020304" pitchFamily="18" charset="0"/>
              <a:cs typeface="Times New Roman" panose="02020603050405020304" pitchFamily="18" charset="0"/>
            </a:rPr>
            <a:t>Wyłonienie organizacji pozarządowej w drodze konkursu</a:t>
          </a:r>
        </a:p>
      </dsp:txBody>
      <dsp:txXfrm rot="-5400000">
        <a:off x="996323" y="1274221"/>
        <a:ext cx="7554826" cy="834833"/>
      </dsp:txXfrm>
    </dsp:sp>
    <dsp:sp modelId="{F43C1BB1-170D-4A00-BAD2-56B868AA0BFA}">
      <dsp:nvSpPr>
        <dsp:cNvPr id="0" name=""/>
        <dsp:cNvSpPr/>
      </dsp:nvSpPr>
      <dsp:spPr>
        <a:xfrm rot="5400000">
          <a:off x="-213497" y="2669443"/>
          <a:ext cx="1423319" cy="996323"/>
        </a:xfrm>
        <a:prstGeom prst="chevron">
          <a:avLst/>
        </a:prstGeom>
        <a:solidFill>
          <a:srgbClr val="C00000"/>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3</a:t>
          </a:r>
        </a:p>
      </dsp:txBody>
      <dsp:txXfrm rot="-5400000">
        <a:off x="2" y="2954107"/>
        <a:ext cx="996323" cy="426996"/>
      </dsp:txXfrm>
    </dsp:sp>
    <dsp:sp modelId="{7101E7B5-B1D2-48DC-B645-146ABFDBAE33}">
      <dsp:nvSpPr>
        <dsp:cNvPr id="0" name=""/>
        <dsp:cNvSpPr/>
      </dsp:nvSpPr>
      <dsp:spPr>
        <a:xfrm rot="5400000">
          <a:off x="4333738" y="-881470"/>
          <a:ext cx="925157" cy="7599988"/>
        </a:xfrm>
        <a:prstGeom prst="round2SameRect">
          <a:avLst/>
        </a:prstGeom>
        <a:solidFill>
          <a:schemeClr val="bg2">
            <a:alpha val="9000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l-PL" sz="2800" kern="1200" dirty="0">
              <a:latin typeface="Times New Roman" panose="02020603050405020304" pitchFamily="18" charset="0"/>
              <a:cs typeface="Times New Roman" panose="02020603050405020304" pitchFamily="18" charset="0"/>
            </a:rPr>
            <a:t>Uzyskanie </a:t>
          </a:r>
          <a:r>
            <a:rPr lang="pl-PL" sz="2800" kern="1200">
              <a:latin typeface="Times New Roman" panose="02020603050405020304" pitchFamily="18" charset="0"/>
              <a:cs typeface="Times New Roman" panose="02020603050405020304" pitchFamily="18" charset="0"/>
            </a:rPr>
            <a:t>opinii kuratora</a:t>
          </a:r>
          <a:endParaRPr lang="pl-PL" sz="2800" kern="1200" dirty="0">
            <a:latin typeface="Times New Roman" panose="02020603050405020304" pitchFamily="18" charset="0"/>
            <a:cs typeface="Times New Roman" panose="02020603050405020304" pitchFamily="18" charset="0"/>
          </a:endParaRPr>
        </a:p>
      </dsp:txBody>
      <dsp:txXfrm rot="-5400000">
        <a:off x="996323" y="2501107"/>
        <a:ext cx="7554826" cy="834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35D7-217A-4836-900C-F7D46B700BC0}">
      <dsp:nvSpPr>
        <dsp:cNvPr id="0" name=""/>
        <dsp:cNvSpPr/>
      </dsp:nvSpPr>
      <dsp:spPr>
        <a:xfrm rot="5400000">
          <a:off x="-204969" y="206394"/>
          <a:ext cx="1366462" cy="956524"/>
        </a:xfrm>
        <a:prstGeom prst="chevron">
          <a:avLst/>
        </a:prstGeom>
        <a:solidFill>
          <a:srgbClr val="00B05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a:t>4</a:t>
          </a:r>
        </a:p>
      </dsp:txBody>
      <dsp:txXfrm rot="-5400000">
        <a:off x="0" y="479687"/>
        <a:ext cx="956524" cy="409938"/>
      </dsp:txXfrm>
    </dsp:sp>
    <dsp:sp modelId="{4683D26B-185C-4CF1-8AD7-5D9F41E6B9C4}">
      <dsp:nvSpPr>
        <dsp:cNvPr id="0" name=""/>
        <dsp:cNvSpPr/>
      </dsp:nvSpPr>
      <dsp:spPr>
        <a:xfrm rot="5400000">
          <a:off x="4332317" y="-3374368"/>
          <a:ext cx="888200" cy="7639787"/>
        </a:xfrm>
        <a:prstGeom prst="round2SameRect">
          <a:avLst/>
        </a:prstGeom>
        <a:solidFill>
          <a:schemeClr val="bg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l-PL" sz="2800" kern="1200" dirty="0">
              <a:latin typeface="Times New Roman" panose="02020603050405020304" pitchFamily="18" charset="0"/>
              <a:cs typeface="Times New Roman" panose="02020603050405020304" pitchFamily="18" charset="0"/>
            </a:rPr>
            <a:t>Uzyskanie opinii związków zawodowych</a:t>
          </a:r>
        </a:p>
      </dsp:txBody>
      <dsp:txXfrm rot="-5400000">
        <a:off x="956524" y="44783"/>
        <a:ext cx="7596429" cy="801484"/>
      </dsp:txXfrm>
    </dsp:sp>
    <dsp:sp modelId="{C98EB9D3-D950-4B50-B5C2-69845A984641}">
      <dsp:nvSpPr>
        <dsp:cNvPr id="0" name=""/>
        <dsp:cNvSpPr/>
      </dsp:nvSpPr>
      <dsp:spPr>
        <a:xfrm rot="5400000">
          <a:off x="-204969" y="1384270"/>
          <a:ext cx="1366462" cy="956524"/>
        </a:xfrm>
        <a:prstGeom prst="chevron">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a:t>5</a:t>
          </a:r>
        </a:p>
      </dsp:txBody>
      <dsp:txXfrm rot="-5400000">
        <a:off x="0" y="1657563"/>
        <a:ext cx="956524" cy="409938"/>
      </dsp:txXfrm>
    </dsp:sp>
    <dsp:sp modelId="{2419E34B-BE8F-4D12-AEB2-1C1324F3809A}">
      <dsp:nvSpPr>
        <dsp:cNvPr id="0" name=""/>
        <dsp:cNvSpPr/>
      </dsp:nvSpPr>
      <dsp:spPr>
        <a:xfrm rot="5400000">
          <a:off x="4332317" y="-2196492"/>
          <a:ext cx="888200" cy="7639787"/>
        </a:xfrm>
        <a:prstGeom prst="round2SameRect">
          <a:avLst/>
        </a:prstGeom>
        <a:solidFill>
          <a:schemeClr val="bg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l-PL" sz="2800" kern="1200" dirty="0">
              <a:latin typeface="Times New Roman" panose="02020603050405020304" pitchFamily="18" charset="0"/>
              <a:cs typeface="Times New Roman" panose="02020603050405020304" pitchFamily="18" charset="0"/>
            </a:rPr>
            <a:t>Podjęcie uchwały o rozwiązaniu Zespołu Szkół</a:t>
          </a:r>
        </a:p>
      </dsp:txBody>
      <dsp:txXfrm rot="-5400000">
        <a:off x="956524" y="1222659"/>
        <a:ext cx="7596429" cy="801484"/>
      </dsp:txXfrm>
    </dsp:sp>
    <dsp:sp modelId="{71F4868C-05D1-43AE-92ED-855F23828BDE}">
      <dsp:nvSpPr>
        <dsp:cNvPr id="0" name=""/>
        <dsp:cNvSpPr/>
      </dsp:nvSpPr>
      <dsp:spPr>
        <a:xfrm rot="5400000">
          <a:off x="-204969" y="2718518"/>
          <a:ext cx="1366462" cy="956524"/>
        </a:xfrm>
        <a:prstGeom prst="chevron">
          <a:avLst/>
        </a:prstGeom>
        <a:solidFill>
          <a:srgbClr val="FF000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a:t>6</a:t>
          </a:r>
        </a:p>
      </dsp:txBody>
      <dsp:txXfrm rot="-5400000">
        <a:off x="0" y="2991811"/>
        <a:ext cx="956524" cy="409938"/>
      </dsp:txXfrm>
    </dsp:sp>
    <dsp:sp modelId="{7FBC46B2-77C2-4208-ACB1-F59F95471B47}">
      <dsp:nvSpPr>
        <dsp:cNvPr id="0" name=""/>
        <dsp:cNvSpPr/>
      </dsp:nvSpPr>
      <dsp:spPr>
        <a:xfrm rot="5400000">
          <a:off x="4175945" y="-862244"/>
          <a:ext cx="1200945" cy="7639787"/>
        </a:xfrm>
        <a:prstGeom prst="round2SameRect">
          <a:avLst/>
        </a:prstGeom>
        <a:solidFill>
          <a:schemeClr val="bg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l-PL" sz="2800" kern="1200" dirty="0">
              <a:latin typeface="Times New Roman" panose="02020603050405020304" pitchFamily="18" charset="0"/>
              <a:cs typeface="Times New Roman" panose="02020603050405020304" pitchFamily="18" charset="0"/>
            </a:rPr>
            <a:t>Podjęcie uchwały o przekazaniu SP i Gimnazjum wyłonionemu w konkursie stowarzyszeniu</a:t>
          </a:r>
        </a:p>
      </dsp:txBody>
      <dsp:txXfrm rot="-5400000">
        <a:off x="956525" y="2415801"/>
        <a:ext cx="7581162" cy="1083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91F5D-BA81-4AFE-A1F6-13BC8E440233}">
      <dsp:nvSpPr>
        <dsp:cNvPr id="0" name=""/>
        <dsp:cNvSpPr/>
      </dsp:nvSpPr>
      <dsp:spPr>
        <a:xfrm>
          <a:off x="0" y="442367"/>
          <a:ext cx="8596312" cy="680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0368C-B35F-4114-98BD-9BB7917BC7C4}">
      <dsp:nvSpPr>
        <dsp:cNvPr id="0" name=""/>
        <dsp:cNvSpPr/>
      </dsp:nvSpPr>
      <dsp:spPr>
        <a:xfrm>
          <a:off x="429815" y="43847"/>
          <a:ext cx="6017418" cy="797040"/>
        </a:xfrm>
        <a:prstGeom prst="roundRect">
          <a:avLst/>
        </a:prstGeom>
        <a:solidFill>
          <a:schemeClr val="bg1">
            <a:lumMod val="95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44600">
            <a:lnSpc>
              <a:spcPct val="90000"/>
            </a:lnSpc>
            <a:spcBef>
              <a:spcPct val="0"/>
            </a:spcBef>
            <a:spcAft>
              <a:spcPct val="35000"/>
            </a:spcAft>
          </a:pPr>
          <a:r>
            <a:rPr lang="pl-PL" sz="2800" kern="1200" dirty="0">
              <a:solidFill>
                <a:schemeClr val="tx1"/>
              </a:solidFill>
              <a:latin typeface="Times New Roman" panose="02020603050405020304" pitchFamily="18" charset="0"/>
              <a:cs typeface="Times New Roman" panose="02020603050405020304" pitchFamily="18" charset="0"/>
            </a:rPr>
            <a:t>Referendum o odwołanie wójta zainicjowane przez nauczycieli</a:t>
          </a:r>
        </a:p>
      </dsp:txBody>
      <dsp:txXfrm>
        <a:off x="468723" y="82755"/>
        <a:ext cx="5939602" cy="719224"/>
      </dsp:txXfrm>
    </dsp:sp>
    <dsp:sp modelId="{1F88F5A5-B311-4002-801E-406D6729D78B}">
      <dsp:nvSpPr>
        <dsp:cNvPr id="0" name=""/>
        <dsp:cNvSpPr/>
      </dsp:nvSpPr>
      <dsp:spPr>
        <a:xfrm>
          <a:off x="0" y="1932469"/>
          <a:ext cx="8596312" cy="680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33593-FA24-4371-A6CF-DA72A88C2174}">
      <dsp:nvSpPr>
        <dsp:cNvPr id="0" name=""/>
        <dsp:cNvSpPr/>
      </dsp:nvSpPr>
      <dsp:spPr>
        <a:xfrm>
          <a:off x="429815" y="1268567"/>
          <a:ext cx="6017418" cy="1062422"/>
        </a:xfrm>
        <a:prstGeom prst="roundRect">
          <a:avLst/>
        </a:prstGeom>
        <a:solidFill>
          <a:schemeClr val="bg1">
            <a:lumMod val="95000"/>
          </a:schemeClr>
        </a:solidFill>
        <a:ln w="19050" cap="rnd"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44600">
            <a:lnSpc>
              <a:spcPct val="90000"/>
            </a:lnSpc>
            <a:spcBef>
              <a:spcPct val="0"/>
            </a:spcBef>
            <a:spcAft>
              <a:spcPct val="35000"/>
            </a:spcAft>
          </a:pPr>
          <a:r>
            <a:rPr lang="pl-PL" sz="2800" kern="1200" dirty="0">
              <a:solidFill>
                <a:schemeClr val="tx1"/>
              </a:solidFill>
              <a:latin typeface="Times New Roman" panose="02020603050405020304" pitchFamily="18" charset="0"/>
              <a:cs typeface="Times New Roman" panose="02020603050405020304" pitchFamily="18" charset="0"/>
            </a:rPr>
            <a:t>Sprawy sądowe w Wojewódzkim Sądzie Administracyjnym – skarżący ZNP, rodzice, nauczyciele</a:t>
          </a:r>
        </a:p>
      </dsp:txBody>
      <dsp:txXfrm>
        <a:off x="481678" y="1320430"/>
        <a:ext cx="5913692" cy="958696"/>
      </dsp:txXfrm>
    </dsp:sp>
    <dsp:sp modelId="{81C9A546-1BCE-45F7-96A1-56B7BB98A09A}">
      <dsp:nvSpPr>
        <dsp:cNvPr id="0" name=""/>
        <dsp:cNvSpPr/>
      </dsp:nvSpPr>
      <dsp:spPr>
        <a:xfrm>
          <a:off x="0" y="3157189"/>
          <a:ext cx="8596312" cy="680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0984E-A699-4340-A3DC-2941F0FB630F}">
      <dsp:nvSpPr>
        <dsp:cNvPr id="0" name=""/>
        <dsp:cNvSpPr/>
      </dsp:nvSpPr>
      <dsp:spPr>
        <a:xfrm>
          <a:off x="429815" y="2758669"/>
          <a:ext cx="6017418" cy="797040"/>
        </a:xfrm>
        <a:prstGeom prst="roundRect">
          <a:avLst/>
        </a:prstGeom>
        <a:solidFill>
          <a:schemeClr val="bg1">
            <a:lumMod val="95000"/>
          </a:schemeClr>
        </a:solidFill>
        <a:ln w="19050" cap="rnd"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00150">
            <a:lnSpc>
              <a:spcPct val="90000"/>
            </a:lnSpc>
            <a:spcBef>
              <a:spcPct val="0"/>
            </a:spcBef>
            <a:spcAft>
              <a:spcPct val="35000"/>
            </a:spcAft>
          </a:pPr>
          <a:r>
            <a:rPr lang="pl-PL" sz="2700" kern="1200" dirty="0">
              <a:solidFill>
                <a:schemeClr val="tx1"/>
              </a:solidFill>
              <a:latin typeface="Times New Roman" panose="02020603050405020304" pitchFamily="18" charset="0"/>
              <a:cs typeface="Times New Roman" panose="02020603050405020304" pitchFamily="18" charset="0"/>
            </a:rPr>
            <a:t>Sprawy sądowe w Naczelnym Sądzie Administracyjnym </a:t>
          </a:r>
        </a:p>
      </dsp:txBody>
      <dsp:txXfrm>
        <a:off x="468723" y="2797577"/>
        <a:ext cx="5939602"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414038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267995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422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388759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45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412502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304315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308352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7515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D358642-2CB4-458A-A1DC-7CED84B35341}" type="datetimeFigureOut">
              <a:rPr lang="pl-PL" smtClean="0"/>
              <a:t>2019-12-16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11421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D358642-2CB4-458A-A1DC-7CED84B35341}" type="datetimeFigureOut">
              <a:rPr lang="pl-PL" smtClean="0"/>
              <a:t>2019-12-16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312073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D358642-2CB4-458A-A1DC-7CED84B35341}" type="datetimeFigureOut">
              <a:rPr lang="pl-PL" smtClean="0"/>
              <a:t>2019-12-16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61281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D358642-2CB4-458A-A1DC-7CED84B35341}" type="datetimeFigureOut">
              <a:rPr lang="pl-PL" smtClean="0"/>
              <a:t>2019-12-16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4331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8642-2CB4-458A-A1DC-7CED84B35341}" type="datetimeFigureOut">
              <a:rPr lang="pl-PL" smtClean="0"/>
              <a:t>2019-12-16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53671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D358642-2CB4-458A-A1DC-7CED84B35341}" type="datetimeFigureOut">
              <a:rPr lang="pl-PL" smtClean="0"/>
              <a:t>2019-12-16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67573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D358642-2CB4-458A-A1DC-7CED84B35341}" type="datetimeFigureOut">
              <a:rPr lang="pl-PL" smtClean="0"/>
              <a:t>2019-12-16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F48B07B-C5CE-4A21-BB74-FB7123D6DC5B}" type="slidenum">
              <a:rPr lang="pl-PL" smtClean="0"/>
              <a:t>‹#›</a:t>
            </a:fld>
            <a:endParaRPr lang="pl-PL"/>
          </a:p>
        </p:txBody>
      </p:sp>
    </p:spTree>
    <p:extLst>
      <p:ext uri="{BB962C8B-B14F-4D97-AF65-F5344CB8AC3E}">
        <p14:creationId xmlns:p14="http://schemas.microsoft.com/office/powerpoint/2010/main" val="380086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358642-2CB4-458A-A1DC-7CED84B35341}" type="datetimeFigureOut">
              <a:rPr lang="pl-PL" smtClean="0"/>
              <a:t>2019-12-16</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48B07B-C5CE-4A21-BB74-FB7123D6DC5B}" type="slidenum">
              <a:rPr lang="pl-PL" smtClean="0"/>
              <a:t>‹#›</a:t>
            </a:fld>
            <a:endParaRPr lang="pl-PL"/>
          </a:p>
        </p:txBody>
      </p:sp>
    </p:spTree>
    <p:extLst>
      <p:ext uri="{BB962C8B-B14F-4D97-AF65-F5344CB8AC3E}">
        <p14:creationId xmlns:p14="http://schemas.microsoft.com/office/powerpoint/2010/main" val="1676385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4400" b="1" dirty="0">
                <a:solidFill>
                  <a:schemeClr val="accent4">
                    <a:lumMod val="10000"/>
                  </a:schemeClr>
                </a:solidFill>
                <a:latin typeface="Times New Roman" pitchFamily="18" charset="0"/>
                <a:cs typeface="Times New Roman" pitchFamily="18" charset="0"/>
              </a:rPr>
              <a:t>Studium przypadku wdrożenia modelowego rozwiązania przekazania szkół do NGO       w gminie Hanna</a:t>
            </a:r>
            <a:endParaRPr lang="pl-PL" sz="4400" b="1" dirty="0">
              <a:solidFill>
                <a:schemeClr val="accent4">
                  <a:lumMod val="10000"/>
                </a:schemeClr>
              </a:solidFill>
            </a:endParaRPr>
          </a:p>
        </p:txBody>
      </p:sp>
      <p:sp>
        <p:nvSpPr>
          <p:cNvPr id="3" name="Podtytuł 2"/>
          <p:cNvSpPr>
            <a:spLocks noGrp="1"/>
          </p:cNvSpPr>
          <p:nvPr>
            <p:ph type="subTitle" idx="1"/>
          </p:nvPr>
        </p:nvSpPr>
        <p:spPr>
          <a:xfrm>
            <a:off x="366443" y="3438659"/>
            <a:ext cx="8907560" cy="1709073"/>
          </a:xfrm>
        </p:spPr>
        <p:txBody>
          <a:bodyPr/>
          <a:lstStyle/>
          <a:p>
            <a:endParaRPr lang="pl-PL" dirty="0"/>
          </a:p>
        </p:txBody>
      </p:sp>
      <p:pic>
        <p:nvPicPr>
          <p:cNvPr id="4" name="Obraz 3"/>
          <p:cNvPicPr>
            <a:picLocks noChangeAspect="1"/>
          </p:cNvPicPr>
          <p:nvPr/>
        </p:nvPicPr>
        <p:blipFill>
          <a:blip r:embed="rId2"/>
          <a:stretch>
            <a:fillRect/>
          </a:stretch>
        </p:blipFill>
        <p:spPr>
          <a:xfrm>
            <a:off x="495231" y="4050836"/>
            <a:ext cx="2943428" cy="2727048"/>
          </a:xfrm>
          <a:prstGeom prst="rect">
            <a:avLst/>
          </a:prstGeom>
        </p:spPr>
      </p:pic>
    </p:spTree>
    <p:extLst>
      <p:ext uri="{BB962C8B-B14F-4D97-AF65-F5344CB8AC3E}">
        <p14:creationId xmlns:p14="http://schemas.microsoft.com/office/powerpoint/2010/main" val="1784220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ROZPOZNANIE</a:t>
            </a:r>
            <a:br>
              <a:rPr lang="pl-PL" sz="2800" b="1" dirty="0">
                <a:solidFill>
                  <a:schemeClr val="accent4">
                    <a:lumMod val="10000"/>
                  </a:schemeClr>
                </a:solidFill>
                <a:latin typeface="Times New Roman" panose="02020603050405020304" pitchFamily="18" charset="0"/>
                <a:cs typeface="Times New Roman" panose="02020603050405020304" pitchFamily="18" charset="0"/>
              </a:rPr>
            </a:br>
            <a:r>
              <a:rPr lang="pl-PL" sz="2800" b="1" dirty="0">
                <a:solidFill>
                  <a:schemeClr val="accent4">
                    <a:lumMod val="10000"/>
                  </a:schemeClr>
                </a:solidFill>
                <a:latin typeface="Times New Roman" panose="02020603050405020304" pitchFamily="18" charset="0"/>
                <a:cs typeface="Times New Roman" panose="02020603050405020304" pitchFamily="18" charset="0"/>
              </a:rPr>
              <a:t>Analiza budżetu</a:t>
            </a:r>
            <a:endParaRPr lang="pl-PL" sz="2800" b="1" dirty="0">
              <a:solidFill>
                <a:schemeClr val="accent4">
                  <a:lumMod val="10000"/>
                </a:schemeClr>
              </a:solidFill>
            </a:endParaRPr>
          </a:p>
        </p:txBody>
      </p:sp>
      <p:sp>
        <p:nvSpPr>
          <p:cNvPr id="9" name="Symbol zastępczy zawartości 8"/>
          <p:cNvSpPr>
            <a:spLocks noGrp="1"/>
          </p:cNvSpPr>
          <p:nvPr>
            <p:ph idx="1"/>
          </p:nvPr>
        </p:nvSpPr>
        <p:spPr/>
        <p:txBody>
          <a:bodyPr/>
          <a:lstStyle/>
          <a:p>
            <a:pPr marL="0" indent="0">
              <a:buNone/>
            </a:pPr>
            <a:endParaRPr lang="pl-PL" altLang="pl-PL" sz="3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pl-PL" altLang="pl-PL" sz="3200" b="1" dirty="0">
              <a:solidFill>
                <a:srgbClr val="FF0000"/>
              </a:solidFill>
              <a:latin typeface="Times New Roman" panose="02020603050405020304" pitchFamily="18" charset="0"/>
              <a:cs typeface="Times New Roman" panose="02020603050405020304" pitchFamily="18" charset="0"/>
            </a:endParaRPr>
          </a:p>
          <a:p>
            <a:pPr marL="0" indent="0">
              <a:buNone/>
            </a:pPr>
            <a:r>
              <a:rPr lang="pl-PL" altLang="pl-PL" sz="3200" b="1" dirty="0">
                <a:solidFill>
                  <a:srgbClr val="FF0000"/>
                </a:solidFill>
                <a:latin typeface="Times New Roman" panose="02020603050405020304" pitchFamily="18" charset="0"/>
                <a:cs typeface="Times New Roman" panose="02020603050405020304" pitchFamily="18" charset="0"/>
              </a:rPr>
              <a:t>                 </a:t>
            </a:r>
            <a:r>
              <a:rPr lang="pl-PL" altLang="pl-PL" sz="3200" b="1" dirty="0">
                <a:solidFill>
                  <a:schemeClr val="accent4">
                    <a:lumMod val="25000"/>
                  </a:schemeClr>
                </a:solidFill>
                <a:latin typeface="Times New Roman" panose="02020603050405020304" pitchFamily="18" charset="0"/>
                <a:cs typeface="Times New Roman" panose="02020603050405020304" pitchFamily="18" charset="0"/>
              </a:rPr>
              <a:t>BUDŻET  GMINY  HANNA</a:t>
            </a:r>
          </a:p>
          <a:p>
            <a:pPr marL="365125" lvl="0" indent="-282575" defTabSz="914400" fontAlgn="base">
              <a:spcBef>
                <a:spcPts val="600"/>
              </a:spcBef>
              <a:spcAft>
                <a:spcPct val="0"/>
              </a:spcAft>
              <a:buClr>
                <a:srgbClr val="3891A7"/>
              </a:buClr>
              <a:buNone/>
            </a:pPr>
            <a:r>
              <a:rPr lang="pl-PL" altLang="pl-PL" sz="3200" b="1" dirty="0">
                <a:solidFill>
                  <a:schemeClr val="accent4">
                    <a:lumMod val="25000"/>
                  </a:schemeClr>
                </a:solidFill>
                <a:latin typeface="Times New Roman" panose="02020603050405020304" pitchFamily="18" charset="0"/>
                <a:cs typeface="Times New Roman" panose="02020603050405020304" pitchFamily="18" charset="0"/>
              </a:rPr>
              <a:t>                            NA  2012  ROK</a:t>
            </a:r>
          </a:p>
          <a:p>
            <a:pPr marL="0" indent="0">
              <a:buNone/>
            </a:pPr>
            <a:endParaRPr lang="pl-PL" dirty="0"/>
          </a:p>
        </p:txBody>
      </p:sp>
    </p:spTree>
    <p:extLst>
      <p:ext uri="{BB962C8B-B14F-4D97-AF65-F5344CB8AC3E}">
        <p14:creationId xmlns:p14="http://schemas.microsoft.com/office/powerpoint/2010/main" val="2803572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ROZPOZNANIE</a:t>
            </a:r>
            <a:br>
              <a:rPr lang="pl-PL" sz="2800" b="1" dirty="0">
                <a:solidFill>
                  <a:schemeClr val="accent4">
                    <a:lumMod val="10000"/>
                  </a:schemeClr>
                </a:solidFill>
                <a:latin typeface="Times New Roman" panose="02020603050405020304" pitchFamily="18" charset="0"/>
                <a:cs typeface="Times New Roman" panose="02020603050405020304" pitchFamily="18" charset="0"/>
              </a:rPr>
            </a:br>
            <a:r>
              <a:rPr lang="pl-PL" sz="2800" b="1" dirty="0">
                <a:solidFill>
                  <a:schemeClr val="accent4">
                    <a:lumMod val="10000"/>
                  </a:schemeClr>
                </a:solidFill>
                <a:latin typeface="Times New Roman" panose="02020603050405020304" pitchFamily="18" charset="0"/>
                <a:cs typeface="Times New Roman" panose="02020603050405020304" pitchFamily="18" charset="0"/>
              </a:rPr>
              <a:t>Analiza budżetu</a:t>
            </a:r>
            <a:endParaRPr lang="pl-PL" sz="2800" b="1" dirty="0">
              <a:solidFill>
                <a:schemeClr val="accent4">
                  <a:lumMod val="10000"/>
                </a:schemeClr>
              </a:solidFill>
            </a:endParaRPr>
          </a:p>
        </p:txBody>
      </p:sp>
      <p:sp>
        <p:nvSpPr>
          <p:cNvPr id="3" name="Symbol zastępczy zawartości 2"/>
          <p:cNvSpPr>
            <a:spLocks noGrp="1"/>
          </p:cNvSpPr>
          <p:nvPr>
            <p:ph idx="1"/>
          </p:nvPr>
        </p:nvSpPr>
        <p:spPr/>
        <p:txBody>
          <a:bodyPr/>
          <a:lstStyle/>
          <a:p>
            <a:pPr marL="365125" lvl="0" indent="-282575" defTabSz="914400" fontAlgn="base">
              <a:spcBef>
                <a:spcPts val="600"/>
              </a:spcBef>
              <a:spcAft>
                <a:spcPct val="0"/>
              </a:spcAft>
              <a:buClr>
                <a:srgbClr val="3891A7"/>
              </a:buClr>
              <a:buNone/>
            </a:pPr>
            <a:r>
              <a:rPr lang="pl-PL" altLang="pl-PL" sz="3200" b="1" dirty="0">
                <a:solidFill>
                  <a:schemeClr val="accent4">
                    <a:lumMod val="25000"/>
                  </a:schemeClr>
                </a:solidFill>
                <a:latin typeface="Times New Roman" panose="02020603050405020304" pitchFamily="18" charset="0"/>
                <a:cs typeface="Times New Roman" panose="02020603050405020304" pitchFamily="18" charset="0"/>
              </a:rPr>
              <a:t>Budżet gminy na 2012 rok kształtował się następująco :</a:t>
            </a:r>
          </a:p>
          <a:p>
            <a:pPr marL="365125" lvl="0" indent="-282575" defTabSz="914400" fontAlgn="base">
              <a:spcBef>
                <a:spcPts val="600"/>
              </a:spcBef>
              <a:spcAft>
                <a:spcPct val="0"/>
              </a:spcAft>
              <a:buClr>
                <a:srgbClr val="3891A7"/>
              </a:buClr>
              <a:buNone/>
            </a:pPr>
            <a:endParaRPr lang="pl-PL" altLang="pl-PL" sz="2400" b="1" dirty="0">
              <a:solidFill>
                <a:schemeClr val="accent4">
                  <a:lumMod val="25000"/>
                </a:schemeClr>
              </a:solidFill>
              <a:latin typeface="Times New Roman" panose="02020603050405020304" pitchFamily="18" charset="0"/>
              <a:cs typeface="Times New Roman" panose="02020603050405020304" pitchFamily="18" charset="0"/>
            </a:endParaRPr>
          </a:p>
          <a:p>
            <a:pPr marL="365125" lvl="0" indent="-282575" defTabSz="914400" fontAlgn="base">
              <a:spcBef>
                <a:spcPts val="600"/>
              </a:spcBef>
              <a:spcAft>
                <a:spcPct val="0"/>
              </a:spcAft>
              <a:buClr>
                <a:srgbClr val="3891A7"/>
              </a:buClr>
              <a:buNone/>
            </a:pPr>
            <a:endParaRPr lang="pl-PL" altLang="pl-PL" sz="2400" b="1" dirty="0">
              <a:solidFill>
                <a:schemeClr val="accent4">
                  <a:lumMod val="25000"/>
                </a:schemeClr>
              </a:solidFill>
              <a:latin typeface="Times New Roman" panose="02020603050405020304" pitchFamily="18" charset="0"/>
              <a:cs typeface="Times New Roman" panose="02020603050405020304" pitchFamily="18" charset="0"/>
            </a:endParaRPr>
          </a:p>
          <a:p>
            <a:pPr marL="365125" lvl="0" indent="-282575" defTabSz="914400" fontAlgn="base">
              <a:spcBef>
                <a:spcPts val="600"/>
              </a:spcBef>
              <a:spcAft>
                <a:spcPct val="0"/>
              </a:spcAft>
              <a:buClr>
                <a:srgbClr val="3891A7"/>
              </a:buClr>
              <a:buNone/>
            </a:pPr>
            <a:endParaRPr lang="pl-PL" altLang="pl-PL" sz="3200" b="1" dirty="0">
              <a:solidFill>
                <a:schemeClr val="accent4">
                  <a:lumMod val="25000"/>
                </a:schemeClr>
              </a:solidFill>
              <a:latin typeface="Gill Sans MT"/>
            </a:endParaRPr>
          </a:p>
          <a:p>
            <a:pPr marL="365125" lvl="0" indent="-282575" defTabSz="914400" fontAlgn="base">
              <a:spcBef>
                <a:spcPts val="600"/>
              </a:spcBef>
              <a:spcAft>
                <a:spcPct val="0"/>
              </a:spcAft>
              <a:buClr>
                <a:srgbClr val="3891A7"/>
              </a:buClr>
              <a:buNone/>
            </a:pPr>
            <a:endParaRPr lang="pl-PL" altLang="pl-PL" sz="3200" b="1" dirty="0">
              <a:solidFill>
                <a:schemeClr val="accent4">
                  <a:lumMod val="25000"/>
                </a:schemeClr>
              </a:solidFill>
              <a:latin typeface="Gill Sans MT"/>
            </a:endParaRPr>
          </a:p>
          <a:p>
            <a:pPr marL="0" indent="0">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1261978738"/>
              </p:ext>
            </p:extLst>
          </p:nvPr>
        </p:nvGraphicFramePr>
        <p:xfrm>
          <a:off x="911668" y="4100975"/>
          <a:ext cx="8128000" cy="741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370840">
                <a:tc>
                  <a:txBody>
                    <a:bodyPr/>
                    <a:lstStyle/>
                    <a:p>
                      <a:r>
                        <a:rPr lang="pl-PL" b="1" dirty="0"/>
                        <a:t>Dochody</a:t>
                      </a:r>
                    </a:p>
                  </a:txBody>
                  <a:tcPr/>
                </a:tc>
                <a:tc>
                  <a:txBody>
                    <a:bodyPr/>
                    <a:lstStyle/>
                    <a:p>
                      <a:r>
                        <a:rPr lang="pl-PL" b="1" dirty="0"/>
                        <a:t>8 977 590,00 zł</a:t>
                      </a:r>
                    </a:p>
                  </a:txBody>
                  <a:tcPr/>
                </a:tc>
                <a:extLst>
                  <a:ext uri="{0D108BD9-81ED-4DB2-BD59-A6C34878D82A}">
                    <a16:rowId xmlns:a16="http://schemas.microsoft.com/office/drawing/2014/main" xmlns="" val="10000"/>
                  </a:ext>
                </a:extLst>
              </a:tr>
              <a:tr h="370840">
                <a:tc>
                  <a:txBody>
                    <a:bodyPr/>
                    <a:lstStyle/>
                    <a:p>
                      <a:r>
                        <a:rPr lang="pl-PL" b="1" dirty="0"/>
                        <a:t>Wydatki</a:t>
                      </a:r>
                    </a:p>
                  </a:txBody>
                  <a:tcPr/>
                </a:tc>
                <a:tc>
                  <a:txBody>
                    <a:bodyPr/>
                    <a:lstStyle/>
                    <a:p>
                      <a:r>
                        <a:rPr lang="pl-PL" b="1" dirty="0"/>
                        <a:t>9 934 169,40 zł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828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Analiza budżetu</a:t>
            </a:r>
            <a:endParaRPr lang="pl-PL" sz="2800" dirty="0"/>
          </a:p>
        </p:txBody>
      </p:sp>
      <p:graphicFrame>
        <p:nvGraphicFramePr>
          <p:cNvPr id="31" name="Symbol zastępczy zawartości 30"/>
          <p:cNvGraphicFramePr>
            <a:graphicFrameLocks noGrp="1"/>
          </p:cNvGraphicFramePr>
          <p:nvPr>
            <p:ph idx="1"/>
            <p:extLst>
              <p:ext uri="{D42A27DB-BD31-4B8C-83A1-F6EECF244321}">
                <p14:modId xmlns:p14="http://schemas.microsoft.com/office/powerpoint/2010/main" val="2220145903"/>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9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Analiza budżetu</a:t>
            </a:r>
            <a:endParaRPr lang="pl-PL" sz="2800" dirty="0"/>
          </a:p>
        </p:txBody>
      </p:sp>
      <p:sp>
        <p:nvSpPr>
          <p:cNvPr id="3" name="Symbol zastępczy zawartości 2"/>
          <p:cNvSpPr>
            <a:spLocks noGrp="1"/>
          </p:cNvSpPr>
          <p:nvPr>
            <p:ph idx="1"/>
          </p:nvPr>
        </p:nvSpPr>
        <p:spPr/>
        <p:txBody>
          <a:bodyPr/>
          <a:lstStyle/>
          <a:p>
            <a:endParaRPr lang="pl-PL" dirty="0"/>
          </a:p>
        </p:txBody>
      </p:sp>
      <p:graphicFrame>
        <p:nvGraphicFramePr>
          <p:cNvPr id="4" name="Symbol zastępczy zawartości 3"/>
          <p:cNvGraphicFramePr>
            <a:graphicFrameLocks/>
          </p:cNvGraphicFramePr>
          <p:nvPr>
            <p:extLst>
              <p:ext uri="{D42A27DB-BD31-4B8C-83A1-F6EECF244321}">
                <p14:modId xmlns:p14="http://schemas.microsoft.com/office/powerpoint/2010/main" val="1434486124"/>
              </p:ext>
            </p:extLst>
          </p:nvPr>
        </p:nvGraphicFramePr>
        <p:xfrm>
          <a:off x="1225993" y="1821288"/>
          <a:ext cx="7499350" cy="4800600"/>
        </p:xfrm>
        <a:graphic>
          <a:graphicData uri="http://schemas.openxmlformats.org/presentationml/2006/ole">
            <mc:AlternateContent xmlns:mc="http://schemas.openxmlformats.org/markup-compatibility/2006">
              <mc:Choice xmlns:v="urn:schemas-microsoft-com:vml" Requires="v">
                <p:oleObj spid="_x0000_s1070" name="Chart" r:id="rId3" imgW="7504826" imgH="4797968" progId="Excel.Chart.8">
                  <p:embed/>
                </p:oleObj>
              </mc:Choice>
              <mc:Fallback>
                <p:oleObj name="Chart" r:id="rId3" imgW="7504826" imgH="4797968"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993" y="1821288"/>
                        <a:ext cx="7499350"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2895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BFE4FF">
                    <a:lumMod val="10000"/>
                  </a:srgbClr>
                </a:solidFill>
                <a:latin typeface="Times New Roman" panose="02020603050405020304" pitchFamily="18" charset="0"/>
                <a:cs typeface="Times New Roman" panose="02020603050405020304" pitchFamily="18" charset="0"/>
              </a:rPr>
              <a:t>ROZPOZNANIE…</a:t>
            </a:r>
            <a:br>
              <a:rPr lang="pl-PL" b="1" dirty="0">
                <a:solidFill>
                  <a:srgbClr val="BFE4FF">
                    <a:lumMod val="10000"/>
                  </a:srgbClr>
                </a:solidFill>
                <a:latin typeface="Times New Roman" panose="02020603050405020304" pitchFamily="18" charset="0"/>
                <a:cs typeface="Times New Roman" panose="02020603050405020304" pitchFamily="18" charset="0"/>
              </a:rPr>
            </a:br>
            <a:r>
              <a:rPr lang="pl-PL" sz="24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dirty="0"/>
          </a:p>
        </p:txBody>
      </p:sp>
      <p:sp>
        <p:nvSpPr>
          <p:cNvPr id="3" name="Symbol zastępczy zawartości 2"/>
          <p:cNvSpPr>
            <a:spLocks noGrp="1"/>
          </p:cNvSpPr>
          <p:nvPr>
            <p:ph idx="1"/>
          </p:nvPr>
        </p:nvSpPr>
        <p:spPr/>
        <p:txBody>
          <a:bodyPr/>
          <a:lstStyle/>
          <a:p>
            <a:pPr marL="365125" lvl="0" indent="-282575" algn="ctr" defTabSz="914400" fontAlgn="base">
              <a:spcBef>
                <a:spcPts val="600"/>
              </a:spcBef>
              <a:spcAft>
                <a:spcPct val="0"/>
              </a:spcAft>
              <a:buClr>
                <a:srgbClr val="3891A7"/>
              </a:buClr>
              <a:buNone/>
            </a:pPr>
            <a:endParaRPr lang="pl-PL" altLang="pl-PL" sz="3200" b="1" dirty="0">
              <a:solidFill>
                <a:srgbClr val="3891A7">
                  <a:lumMod val="50000"/>
                </a:srgbClr>
              </a:solidFill>
              <a:latin typeface="Times New Roman" panose="02020603050405020304" pitchFamily="18" charset="0"/>
              <a:cs typeface="Times New Roman" panose="02020603050405020304" pitchFamily="18" charset="0"/>
            </a:endParaRPr>
          </a:p>
          <a:p>
            <a:pPr marL="365125" lvl="0" indent="-282575" algn="ctr" defTabSz="914400" fontAlgn="base">
              <a:spcBef>
                <a:spcPts val="600"/>
              </a:spcBef>
              <a:spcAft>
                <a:spcPct val="0"/>
              </a:spcAft>
              <a:buClr>
                <a:srgbClr val="3891A7"/>
              </a:buClr>
              <a:buNone/>
            </a:pPr>
            <a:endParaRPr lang="pl-PL" altLang="pl-PL" sz="3200" b="1" dirty="0">
              <a:solidFill>
                <a:srgbClr val="3891A7">
                  <a:lumMod val="50000"/>
                </a:srgbClr>
              </a:solidFill>
              <a:latin typeface="Times New Roman" panose="02020603050405020304" pitchFamily="18" charset="0"/>
              <a:cs typeface="Times New Roman" panose="02020603050405020304" pitchFamily="18" charset="0"/>
            </a:endParaRPr>
          </a:p>
          <a:p>
            <a:pPr marL="365125" lvl="0" indent="-282575" algn="ctr" defTabSz="914400" fontAlgn="base">
              <a:spcBef>
                <a:spcPts val="600"/>
              </a:spcBef>
              <a:spcAft>
                <a:spcPct val="0"/>
              </a:spcAft>
              <a:buClr>
                <a:srgbClr val="3891A7"/>
              </a:buClr>
              <a:buNone/>
            </a:pPr>
            <a:r>
              <a:rPr lang="pl-PL" altLang="pl-PL" sz="3200" b="1" dirty="0">
                <a:solidFill>
                  <a:srgbClr val="3891A7">
                    <a:lumMod val="50000"/>
                  </a:srgbClr>
                </a:solidFill>
                <a:latin typeface="Times New Roman" panose="02020603050405020304" pitchFamily="18" charset="0"/>
                <a:cs typeface="Times New Roman" panose="02020603050405020304" pitchFamily="18" charset="0"/>
              </a:rPr>
              <a:t>OŚWIATA W 2012 ROKU </a:t>
            </a:r>
          </a:p>
          <a:p>
            <a:pPr marL="0" indent="0">
              <a:buNone/>
            </a:pPr>
            <a:endParaRPr lang="pl-PL" dirty="0"/>
          </a:p>
        </p:txBody>
      </p:sp>
    </p:spTree>
    <p:extLst>
      <p:ext uri="{BB962C8B-B14F-4D97-AF65-F5344CB8AC3E}">
        <p14:creationId xmlns:p14="http://schemas.microsoft.com/office/powerpoint/2010/main" val="476773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sz="2800" dirty="0"/>
          </a:p>
        </p:txBody>
      </p:sp>
      <p:sp>
        <p:nvSpPr>
          <p:cNvPr id="3" name="Symbol zastępczy zawartości 2"/>
          <p:cNvSpPr>
            <a:spLocks noGrp="1"/>
          </p:cNvSpPr>
          <p:nvPr>
            <p:ph idx="1"/>
          </p:nvPr>
        </p:nvSpPr>
        <p:spPr/>
        <p:txBody>
          <a:bodyPr>
            <a:normAutofit/>
          </a:bodyPr>
          <a:lstStyle/>
          <a:p>
            <a:pPr marL="0" indent="0">
              <a:buNone/>
            </a:pPr>
            <a:r>
              <a:rPr lang="pl-PL" sz="2400" dirty="0">
                <a:solidFill>
                  <a:schemeClr val="accent4">
                    <a:lumMod val="25000"/>
                  </a:schemeClr>
                </a:solidFill>
                <a:latin typeface="Times New Roman" panose="02020603050405020304" pitchFamily="18" charset="0"/>
                <a:cs typeface="Times New Roman" panose="02020603050405020304" pitchFamily="18" charset="0"/>
              </a:rPr>
              <a:t>Subwencja oświatowa w 2012 roku wyniosła :</a:t>
            </a:r>
          </a:p>
          <a:p>
            <a:pPr marL="0" indent="0">
              <a:buNone/>
            </a:pPr>
            <a:r>
              <a:rPr lang="pl-PL" sz="2400" dirty="0">
                <a:solidFill>
                  <a:schemeClr val="accent4">
                    <a:lumMod val="25000"/>
                  </a:schemeClr>
                </a:solidFill>
                <a:latin typeface="Times New Roman" panose="02020603050405020304" pitchFamily="18" charset="0"/>
                <a:cs typeface="Times New Roman" panose="02020603050405020304" pitchFamily="18" charset="0"/>
              </a:rPr>
              <a:t>            </a:t>
            </a:r>
          </a:p>
          <a:p>
            <a:pPr marL="0" indent="0">
              <a:buNone/>
            </a:pPr>
            <a:r>
              <a:rPr lang="pl-PL" sz="2400" dirty="0">
                <a:solidFill>
                  <a:schemeClr val="accent4">
                    <a:lumMod val="25000"/>
                  </a:schemeClr>
                </a:solidFill>
                <a:latin typeface="Times New Roman" panose="02020603050405020304" pitchFamily="18" charset="0"/>
                <a:cs typeface="Times New Roman" panose="02020603050405020304" pitchFamily="18" charset="0"/>
              </a:rPr>
              <a:t>                                         </a:t>
            </a:r>
            <a:r>
              <a:rPr lang="pl-PL" sz="3200" b="1" dirty="0">
                <a:solidFill>
                  <a:schemeClr val="accent4">
                    <a:lumMod val="25000"/>
                  </a:schemeClr>
                </a:solidFill>
                <a:latin typeface="Times New Roman" panose="02020603050405020304" pitchFamily="18" charset="0"/>
                <a:cs typeface="Times New Roman" panose="02020603050405020304" pitchFamily="18" charset="0"/>
              </a:rPr>
              <a:t>1 637 113,00 zł</a:t>
            </a:r>
          </a:p>
          <a:p>
            <a:pPr marL="0" indent="0">
              <a:buNone/>
            </a:pPr>
            <a:endParaRPr lang="pl-PL" sz="2400" dirty="0">
              <a:solidFill>
                <a:schemeClr val="accent4">
                  <a:lumMod val="25000"/>
                </a:schemeClr>
              </a:solidFill>
              <a:latin typeface="Times New Roman" panose="02020603050405020304" pitchFamily="18" charset="0"/>
              <a:cs typeface="Times New Roman" panose="02020603050405020304" pitchFamily="18" charset="0"/>
            </a:endParaRPr>
          </a:p>
          <a:p>
            <a:pPr marL="0" indent="0">
              <a:buNone/>
            </a:pPr>
            <a:r>
              <a:rPr lang="pl-PL" sz="2400" dirty="0">
                <a:solidFill>
                  <a:schemeClr val="accent4">
                    <a:lumMod val="25000"/>
                  </a:schemeClr>
                </a:solidFill>
                <a:latin typeface="Times New Roman" panose="02020603050405020304" pitchFamily="18" charset="0"/>
                <a:cs typeface="Times New Roman" panose="02020603050405020304" pitchFamily="18" charset="0"/>
              </a:rPr>
              <a:t>Wydatki na oświatę w 2012 roku wyniosły :</a:t>
            </a:r>
          </a:p>
          <a:p>
            <a:pPr marL="0" indent="0">
              <a:buNone/>
            </a:pPr>
            <a:endParaRPr lang="pl-PL" sz="2400" dirty="0">
              <a:solidFill>
                <a:schemeClr val="accent4">
                  <a:lumMod val="25000"/>
                </a:schemeClr>
              </a:solidFill>
              <a:latin typeface="Times New Roman" panose="02020603050405020304" pitchFamily="18" charset="0"/>
              <a:cs typeface="Times New Roman" panose="02020603050405020304" pitchFamily="18" charset="0"/>
            </a:endParaRPr>
          </a:p>
          <a:p>
            <a:pPr marL="0" indent="0">
              <a:buNone/>
            </a:pPr>
            <a:r>
              <a:rPr lang="pl-PL" sz="2400" dirty="0">
                <a:solidFill>
                  <a:schemeClr val="accent4">
                    <a:lumMod val="25000"/>
                  </a:schemeClr>
                </a:solidFill>
                <a:latin typeface="Times New Roman" panose="02020603050405020304" pitchFamily="18" charset="0"/>
                <a:cs typeface="Times New Roman" panose="02020603050405020304" pitchFamily="18" charset="0"/>
              </a:rPr>
              <a:t>                                          </a:t>
            </a:r>
            <a:r>
              <a:rPr lang="pl-PL" sz="3200" b="1" dirty="0">
                <a:solidFill>
                  <a:schemeClr val="accent4">
                    <a:lumMod val="25000"/>
                  </a:schemeClr>
                </a:solidFill>
                <a:latin typeface="Times New Roman" panose="02020603050405020304" pitchFamily="18" charset="0"/>
                <a:cs typeface="Times New Roman" panose="02020603050405020304" pitchFamily="18" charset="0"/>
              </a:rPr>
              <a:t>2 924 214,00 zł </a:t>
            </a:r>
          </a:p>
        </p:txBody>
      </p:sp>
    </p:spTree>
    <p:extLst>
      <p:ext uri="{BB962C8B-B14F-4D97-AF65-F5344CB8AC3E}">
        <p14:creationId xmlns:p14="http://schemas.microsoft.com/office/powerpoint/2010/main" val="17710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BFE4FF">
                    <a:lumMod val="10000"/>
                  </a:srgbClr>
                </a:solidFill>
                <a:latin typeface="Times New Roman" panose="02020603050405020304" pitchFamily="18" charset="0"/>
                <a:cs typeface="Times New Roman" panose="02020603050405020304" pitchFamily="18" charset="0"/>
              </a:rPr>
              <a:t>ROZPOZNANIE…</a:t>
            </a:r>
            <a:br>
              <a:rPr lang="pl-PL" b="1" dirty="0">
                <a:solidFill>
                  <a:srgbClr val="BFE4FF">
                    <a:lumMod val="10000"/>
                  </a:srgbClr>
                </a:solidFill>
                <a:latin typeface="Times New Roman" panose="02020603050405020304" pitchFamily="18" charset="0"/>
                <a:cs typeface="Times New Roman" panose="02020603050405020304" pitchFamily="18" charset="0"/>
              </a:rPr>
            </a:br>
            <a:r>
              <a:rPr lang="pl-PL" sz="24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dirty="0"/>
          </a:p>
        </p:txBody>
      </p:sp>
      <p:sp>
        <p:nvSpPr>
          <p:cNvPr id="3" name="Symbol zastępczy zawartości 2"/>
          <p:cNvSpPr>
            <a:spLocks noGrp="1"/>
          </p:cNvSpPr>
          <p:nvPr>
            <p:ph idx="1"/>
          </p:nvPr>
        </p:nvSpPr>
        <p:spPr/>
        <p:txBody>
          <a:bodyPr/>
          <a:lstStyle/>
          <a:p>
            <a:pPr marL="0" indent="0">
              <a:buNone/>
            </a:pPr>
            <a:endParaRPr lang="pl-PL" dirty="0"/>
          </a:p>
        </p:txBody>
      </p:sp>
      <p:graphicFrame>
        <p:nvGraphicFramePr>
          <p:cNvPr id="4" name="Symbol zastępczy zawartości 3"/>
          <p:cNvGraphicFramePr>
            <a:graphicFrameLocks/>
          </p:cNvGraphicFramePr>
          <p:nvPr>
            <p:extLst>
              <p:ext uri="{D42A27DB-BD31-4B8C-83A1-F6EECF244321}">
                <p14:modId xmlns:p14="http://schemas.microsoft.com/office/powerpoint/2010/main" val="2145256880"/>
              </p:ext>
            </p:extLst>
          </p:nvPr>
        </p:nvGraphicFramePr>
        <p:xfrm>
          <a:off x="1498778" y="1751475"/>
          <a:ext cx="739775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343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sz="2800" dirty="0"/>
          </a:p>
        </p:txBody>
      </p:sp>
      <p:sp>
        <p:nvSpPr>
          <p:cNvPr id="3" name="Symbol zastępczy zawartości 2"/>
          <p:cNvSpPr>
            <a:spLocks noGrp="1"/>
          </p:cNvSpPr>
          <p:nvPr>
            <p:ph idx="1"/>
          </p:nvPr>
        </p:nvSpPr>
        <p:spPr/>
        <p:txBody>
          <a:bodyPr/>
          <a:lstStyle/>
          <a:p>
            <a:pPr marL="0" indent="0">
              <a:buNone/>
            </a:pPr>
            <a:r>
              <a:rPr lang="pl-PL" sz="2400" b="1" dirty="0">
                <a:solidFill>
                  <a:srgbClr val="0070C0"/>
                </a:solidFill>
                <a:latin typeface="Times New Roman" panose="02020603050405020304" pitchFamily="18" charset="0"/>
                <a:cs typeface="Times New Roman" panose="02020603050405020304" pitchFamily="18" charset="0"/>
              </a:rPr>
              <a:t>Dofinansowanie wydatków na oświatę  przez  gminę  ze  środków  własnych w 2012 roku  wyniosło :</a:t>
            </a:r>
          </a:p>
          <a:p>
            <a:pPr marL="0" indent="0">
              <a:buNone/>
            </a:pPr>
            <a:r>
              <a:rPr lang="pl-PL" dirty="0"/>
              <a:t>                                         </a:t>
            </a:r>
          </a:p>
          <a:p>
            <a:pPr marL="0" indent="0">
              <a:buNone/>
            </a:pPr>
            <a:r>
              <a:rPr lang="pl-PL" dirty="0"/>
              <a:t>                                      </a:t>
            </a:r>
            <a:r>
              <a:rPr lang="pl-PL" sz="3200" b="1" dirty="0">
                <a:solidFill>
                  <a:srgbClr val="0070C0"/>
                </a:solidFill>
                <a:latin typeface="Times New Roman" panose="02020603050405020304" pitchFamily="18" charset="0"/>
                <a:cs typeface="Times New Roman" panose="02020603050405020304" pitchFamily="18" charset="0"/>
              </a:rPr>
              <a:t>1  287  101  złotych</a:t>
            </a:r>
          </a:p>
          <a:p>
            <a:pPr marL="0" indent="0">
              <a:buNone/>
            </a:pPr>
            <a:r>
              <a:rPr lang="pl-PL" sz="3200" b="1" dirty="0">
                <a:solidFill>
                  <a:srgbClr val="0070C0"/>
                </a:solidFill>
                <a:latin typeface="Times New Roman" panose="02020603050405020304" pitchFamily="18" charset="0"/>
                <a:cs typeface="Times New Roman" panose="02020603050405020304" pitchFamily="18" charset="0"/>
              </a:rPr>
              <a:t>                                       tj.</a:t>
            </a:r>
          </a:p>
          <a:p>
            <a:pPr marL="0" indent="0">
              <a:buNone/>
            </a:pPr>
            <a:r>
              <a:rPr lang="pl-PL" sz="3200" b="1" dirty="0">
                <a:solidFill>
                  <a:srgbClr val="0070C0"/>
                </a:solidFill>
                <a:latin typeface="Times New Roman" panose="02020603050405020304" pitchFamily="18" charset="0"/>
                <a:cs typeface="Times New Roman" panose="02020603050405020304" pitchFamily="18" charset="0"/>
              </a:rPr>
              <a:t>                   </a:t>
            </a:r>
            <a:r>
              <a:rPr lang="pl-PL" sz="5400" b="1" dirty="0">
                <a:solidFill>
                  <a:srgbClr val="0070C0"/>
                </a:solidFill>
                <a:latin typeface="Times New Roman" panose="02020603050405020304" pitchFamily="18" charset="0"/>
                <a:cs typeface="Times New Roman" panose="02020603050405020304" pitchFamily="18" charset="0"/>
              </a:rPr>
              <a:t>44 % </a:t>
            </a:r>
            <a:r>
              <a:rPr lang="pl-PL" sz="3200" b="1" dirty="0">
                <a:solidFill>
                  <a:srgbClr val="0070C0"/>
                </a:solidFill>
                <a:latin typeface="Times New Roman" panose="02020603050405020304" pitchFamily="18" charset="0"/>
                <a:cs typeface="Times New Roman" panose="02020603050405020304" pitchFamily="18" charset="0"/>
              </a:rPr>
              <a:t>całości wydatków</a:t>
            </a:r>
          </a:p>
          <a:p>
            <a:pPr marL="0" indent="0">
              <a:buNone/>
            </a:pPr>
            <a:endParaRPr lang="pl-PL" dirty="0"/>
          </a:p>
        </p:txBody>
      </p:sp>
    </p:spTree>
    <p:extLst>
      <p:ext uri="{BB962C8B-B14F-4D97-AF65-F5344CB8AC3E}">
        <p14:creationId xmlns:p14="http://schemas.microsoft.com/office/powerpoint/2010/main" val="23605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sz="2800" dirty="0"/>
          </a:p>
        </p:txBody>
      </p:sp>
      <p:pic>
        <p:nvPicPr>
          <p:cNvPr id="4" name="Symbol zastępczy zawartości 3"/>
          <p:cNvPicPr>
            <a:picLocks noGrp="1" noChangeAspect="1"/>
          </p:cNvPicPr>
          <p:nvPr>
            <p:ph idx="1"/>
          </p:nvPr>
        </p:nvPicPr>
        <p:blipFill>
          <a:blip r:embed="rId2"/>
          <a:stretch>
            <a:fillRect/>
          </a:stretch>
        </p:blipFill>
        <p:spPr>
          <a:xfrm>
            <a:off x="901521" y="1858222"/>
            <a:ext cx="7959144" cy="4183803"/>
          </a:xfrm>
          <a:prstGeom prst="rect">
            <a:avLst/>
          </a:prstGeom>
        </p:spPr>
      </p:pic>
    </p:spTree>
    <p:extLst>
      <p:ext uri="{BB962C8B-B14F-4D97-AF65-F5344CB8AC3E}">
        <p14:creationId xmlns:p14="http://schemas.microsoft.com/office/powerpoint/2010/main" val="39961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BFE4FF">
                    <a:lumMod val="10000"/>
                  </a:srgbClr>
                </a:solidFill>
                <a:latin typeface="Times New Roman" panose="02020603050405020304" pitchFamily="18" charset="0"/>
                <a:cs typeface="Times New Roman" panose="02020603050405020304" pitchFamily="18" charset="0"/>
              </a:rPr>
              <a:t>ROZPOZNANIE…</a:t>
            </a:r>
            <a:br>
              <a:rPr lang="pl-PL" b="1" dirty="0">
                <a:solidFill>
                  <a:srgbClr val="BFE4FF">
                    <a:lumMod val="10000"/>
                  </a:srgbClr>
                </a:solidFill>
                <a:latin typeface="Times New Roman" panose="02020603050405020304" pitchFamily="18" charset="0"/>
                <a:cs typeface="Times New Roman" panose="02020603050405020304" pitchFamily="18" charset="0"/>
              </a:rPr>
            </a:br>
            <a:r>
              <a:rPr lang="pl-PL" sz="24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dirty="0"/>
          </a:p>
        </p:txBody>
      </p:sp>
      <p:sp>
        <p:nvSpPr>
          <p:cNvPr id="3" name="Symbol zastępczy zawartości 2"/>
          <p:cNvSpPr>
            <a:spLocks noGrp="1"/>
          </p:cNvSpPr>
          <p:nvPr>
            <p:ph idx="1"/>
          </p:nvPr>
        </p:nvSpPr>
        <p:spPr/>
        <p:txBody>
          <a:bodyPr/>
          <a:lstStyle/>
          <a:p>
            <a:endParaRPr lang="pl-PL" dirty="0"/>
          </a:p>
        </p:txBody>
      </p:sp>
      <p:graphicFrame>
        <p:nvGraphicFramePr>
          <p:cNvPr id="4" name="Symbol zastępczy zawartości 3"/>
          <p:cNvGraphicFramePr>
            <a:graphicFrameLocks/>
          </p:cNvGraphicFramePr>
          <p:nvPr>
            <p:extLst>
              <p:ext uri="{D42A27DB-BD31-4B8C-83A1-F6EECF244321}">
                <p14:modId xmlns:p14="http://schemas.microsoft.com/office/powerpoint/2010/main" val="3899440978"/>
              </p:ext>
            </p:extLst>
          </p:nvPr>
        </p:nvGraphicFramePr>
        <p:xfrm>
          <a:off x="677334" y="1930400"/>
          <a:ext cx="8479545" cy="4800600"/>
        </p:xfrm>
        <a:graphic>
          <a:graphicData uri="http://schemas.openxmlformats.org/presentationml/2006/ole">
            <mc:AlternateContent xmlns:mc="http://schemas.openxmlformats.org/markup-compatibility/2006">
              <mc:Choice xmlns:v="urn:schemas-microsoft-com:vml" Requires="v">
                <p:oleObj spid="_x0000_s2085" r:id="rId3" imgW="7504826" imgH="4797968" progId="Excel.Chart.8">
                  <p:embed/>
                </p:oleObj>
              </mc:Choice>
              <mc:Fallback>
                <p:oleObj r:id="rId3" imgW="7504826" imgH="4797968"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930400"/>
                        <a:ext cx="8479545"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45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PACJENT – GMINA HANNA</a:t>
            </a:r>
            <a:endParaRPr lang="pl-PL" sz="2800" dirty="0"/>
          </a:p>
        </p:txBody>
      </p:sp>
      <p:sp>
        <p:nvSpPr>
          <p:cNvPr id="3" name="Symbol zastępczy zawartości 2"/>
          <p:cNvSpPr>
            <a:spLocks noGrp="1"/>
          </p:cNvSpPr>
          <p:nvPr>
            <p:ph idx="1"/>
          </p:nvPr>
        </p:nvSpPr>
        <p:spPr/>
        <p:txBody>
          <a:bodyPr/>
          <a:lstStyle/>
          <a:p>
            <a:pPr>
              <a:buFontTx/>
              <a:buChar char="-"/>
            </a:pPr>
            <a:r>
              <a:rPr lang="pl-PL" dirty="0">
                <a:solidFill>
                  <a:srgbClr val="222222"/>
                </a:solidFill>
                <a:latin typeface="arial" panose="020B0604020202020204" pitchFamily="34" charset="0"/>
              </a:rPr>
              <a:t>Gmina wiejska w województwie lubelskim, w powiecie włodawskim;</a:t>
            </a:r>
          </a:p>
          <a:p>
            <a:pPr>
              <a:buFontTx/>
              <a:buChar char="-"/>
            </a:pPr>
            <a:r>
              <a:rPr lang="pl-PL" dirty="0">
                <a:solidFill>
                  <a:srgbClr val="222222"/>
                </a:solidFill>
                <a:latin typeface="arial" panose="020B0604020202020204" pitchFamily="34" charset="0"/>
              </a:rPr>
              <a:t>Nazwa Hanna pochodzi od imienia Anny Jagiellonki, która gościła na tym terenie podczas podróży na Ruś;</a:t>
            </a:r>
          </a:p>
          <a:p>
            <a:pPr>
              <a:buFontTx/>
              <a:buChar char="-"/>
            </a:pPr>
            <a:r>
              <a:rPr lang="pl-PL" dirty="0">
                <a:solidFill>
                  <a:srgbClr val="222222"/>
                </a:solidFill>
                <a:latin typeface="arial" panose="020B0604020202020204" pitchFamily="34" charset="0"/>
              </a:rPr>
              <a:t>Gmina Hanna położona jest bezpośrednio przy granicy z Białorusią;</a:t>
            </a:r>
          </a:p>
          <a:p>
            <a:pPr>
              <a:buFontTx/>
              <a:buChar char="-"/>
            </a:pPr>
            <a:r>
              <a:rPr lang="pl-PL" dirty="0">
                <a:solidFill>
                  <a:srgbClr val="222222"/>
                </a:solidFill>
                <a:latin typeface="arial" panose="020B0604020202020204" pitchFamily="34" charset="0"/>
              </a:rPr>
              <a:t>Powierzchnia :  139 </a:t>
            </a:r>
            <a:r>
              <a:rPr lang="pl-PL" dirty="0">
                <a:solidFill>
                  <a:srgbClr val="252525"/>
                </a:solidFill>
                <a:latin typeface="Arial" panose="020B0604020202020204" pitchFamily="34" charset="0"/>
              </a:rPr>
              <a:t>km²</a:t>
            </a:r>
            <a:r>
              <a:rPr lang="pl-PL" dirty="0">
                <a:solidFill>
                  <a:srgbClr val="222222"/>
                </a:solidFill>
                <a:latin typeface="arial" panose="020B0604020202020204" pitchFamily="34" charset="0"/>
              </a:rPr>
              <a:t> ( 77 % użytki rolne, 13 % lasy) </a:t>
            </a:r>
          </a:p>
          <a:p>
            <a:pPr>
              <a:buFontTx/>
              <a:buChar char="-"/>
            </a:pPr>
            <a:r>
              <a:rPr lang="pl-PL" dirty="0">
                <a:solidFill>
                  <a:srgbClr val="222222"/>
                </a:solidFill>
                <a:latin typeface="arial" panose="020B0604020202020204" pitchFamily="34" charset="0"/>
              </a:rPr>
              <a:t>Ludność : 2900 mieszkańców;</a:t>
            </a:r>
          </a:p>
          <a:p>
            <a:pPr>
              <a:buFontTx/>
              <a:buChar char="-"/>
            </a:pPr>
            <a:r>
              <a:rPr lang="pl-PL" dirty="0">
                <a:solidFill>
                  <a:srgbClr val="222222"/>
                </a:solidFill>
                <a:latin typeface="arial" panose="020B0604020202020204" pitchFamily="34" charset="0"/>
              </a:rPr>
              <a:t>Miejscowości : Hanna, Dołhobrody, Zaświatycze, Kuzawka, Janówka,    Konstantyn, Holeszów Wieś, Holeszów Osiedle, Nowy Holeszów, Lack, Pawluki, Dańce </a:t>
            </a:r>
          </a:p>
          <a:p>
            <a:pPr>
              <a:buFontTx/>
              <a:buChar char="-"/>
            </a:pPr>
            <a:endParaRPr lang="pl-PL" dirty="0"/>
          </a:p>
        </p:txBody>
      </p:sp>
    </p:spTree>
    <p:extLst>
      <p:ext uri="{BB962C8B-B14F-4D97-AF65-F5344CB8AC3E}">
        <p14:creationId xmlns:p14="http://schemas.microsoft.com/office/powerpoint/2010/main" val="12172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Analiza wydatków na oświatę</a:t>
            </a:r>
            <a:endParaRPr lang="pl-PL" sz="2800" dirty="0"/>
          </a:p>
        </p:txBody>
      </p:sp>
      <p:sp>
        <p:nvSpPr>
          <p:cNvPr id="3" name="Symbol zastępczy zawartości 2"/>
          <p:cNvSpPr>
            <a:spLocks noGrp="1"/>
          </p:cNvSpPr>
          <p:nvPr>
            <p:ph idx="1"/>
          </p:nvPr>
        </p:nvSpPr>
        <p:spPr/>
        <p:txBody>
          <a:bodyPr/>
          <a:lstStyle/>
          <a:p>
            <a:pPr marL="0" indent="0">
              <a:buNone/>
            </a:pPr>
            <a:endParaRPr lang="pl-PL" dirty="0"/>
          </a:p>
        </p:txBody>
      </p:sp>
      <p:graphicFrame>
        <p:nvGraphicFramePr>
          <p:cNvPr id="4" name="Symbol zastępczy zawartości 3"/>
          <p:cNvGraphicFramePr>
            <a:graphicFrameLocks/>
          </p:cNvGraphicFramePr>
          <p:nvPr>
            <p:extLst>
              <p:ext uri="{D42A27DB-BD31-4B8C-83A1-F6EECF244321}">
                <p14:modId xmlns:p14="http://schemas.microsoft.com/office/powerpoint/2010/main" val="2799708943"/>
              </p:ext>
            </p:extLst>
          </p:nvPr>
        </p:nvGraphicFramePr>
        <p:xfrm>
          <a:off x="927279" y="2034862"/>
          <a:ext cx="8346723" cy="4162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37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Wynagrodzenie nauczycieli</a:t>
            </a:r>
            <a:endParaRPr lang="pl-PL" sz="2800" dirty="0"/>
          </a:p>
        </p:txBody>
      </p:sp>
      <p:sp>
        <p:nvSpPr>
          <p:cNvPr id="3" name="Symbol zastępczy zawartości 2"/>
          <p:cNvSpPr>
            <a:spLocks noGrp="1"/>
          </p:cNvSpPr>
          <p:nvPr>
            <p:ph idx="1"/>
          </p:nvPr>
        </p:nvSpPr>
        <p:spPr/>
        <p:txBody>
          <a:bodyPr/>
          <a:lstStyle/>
          <a:p>
            <a:pPr marL="0" indent="0">
              <a:buNone/>
            </a:pPr>
            <a:r>
              <a:rPr lang="pl-PL" altLang="pl-PL" sz="3600" b="1" dirty="0">
                <a:solidFill>
                  <a:schemeClr val="accent2">
                    <a:lumMod val="50000"/>
                  </a:schemeClr>
                </a:solidFill>
                <a:latin typeface="Times New Roman" panose="02020603050405020304" pitchFamily="18" charset="0"/>
                <a:cs typeface="Times New Roman" panose="02020603050405020304" pitchFamily="18" charset="0"/>
              </a:rPr>
              <a:t>Karta Nauczyciela - ustawa z dnia            26 stycznia 1982 r. regulująca prawa             i obowiązki nauczycieli;</a:t>
            </a:r>
          </a:p>
          <a:p>
            <a:pPr marL="0" indent="0">
              <a:buNone/>
            </a:pPr>
            <a:endParaRPr lang="pl-PL" dirty="0"/>
          </a:p>
        </p:txBody>
      </p:sp>
    </p:spTree>
    <p:extLst>
      <p:ext uri="{BB962C8B-B14F-4D97-AF65-F5344CB8AC3E}">
        <p14:creationId xmlns:p14="http://schemas.microsoft.com/office/powerpoint/2010/main" val="3220963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ROZPOZNANIE</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Karta nauczyciela</a:t>
            </a:r>
            <a:endParaRPr lang="pl-PL" sz="2800" dirty="0"/>
          </a:p>
        </p:txBody>
      </p:sp>
      <p:sp>
        <p:nvSpPr>
          <p:cNvPr id="3" name="Symbol zastępczy zawartości 2"/>
          <p:cNvSpPr>
            <a:spLocks noGrp="1"/>
          </p:cNvSpPr>
          <p:nvPr>
            <p:ph idx="1"/>
          </p:nvPr>
        </p:nvSpPr>
        <p:spPr>
          <a:xfrm>
            <a:off x="677334" y="1751527"/>
            <a:ext cx="8596668" cy="4829577"/>
          </a:xfrm>
        </p:spPr>
        <p:txBody>
          <a:bodyPr>
            <a:normAutofit fontScale="92500" lnSpcReduction="10000"/>
          </a:bodyPr>
          <a:lstStyle/>
          <a:p>
            <a:pPr>
              <a:buFont typeface="Wingdings" panose="05000000000000000000" pitchFamily="2" charset="2"/>
              <a:buNone/>
            </a:pPr>
            <a:r>
              <a:rPr lang="pl-PL" altLang="pl-PL" sz="1900" b="1" dirty="0">
                <a:solidFill>
                  <a:schemeClr val="accent2">
                    <a:lumMod val="50000"/>
                  </a:schemeClr>
                </a:solidFill>
                <a:latin typeface="Times New Roman" panose="02020603050405020304" pitchFamily="18" charset="0"/>
                <a:cs typeface="Times New Roman" panose="02020603050405020304" pitchFamily="18" charset="0"/>
              </a:rPr>
              <a:t>Składowe wynagrodzenia nauczyciela:</a:t>
            </a:r>
            <a:endParaRPr lang="pl-PL" altLang="pl-PL" sz="1900" dirty="0">
              <a:solidFill>
                <a:schemeClr val="accent2">
                  <a:lumMod val="50000"/>
                </a:schemeClr>
              </a:solidFill>
              <a:latin typeface="Times New Roman" panose="02020603050405020304" pitchFamily="18" charset="0"/>
              <a:cs typeface="Times New Roman" panose="02020603050405020304" pitchFamily="18" charset="0"/>
            </a:endParaRP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zasadnicze; </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godziny nadliczbowe; </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dodatek mieszkaniowy;</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dodatek motywacyjny;</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dodatek wiejski; </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dodatek za wysługę lat;</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dodatek za wychowawstwo;</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godziny doraźnych zastępstw;</a:t>
            </a:r>
          </a:p>
          <a:p>
            <a:pPr>
              <a:buFont typeface="Wingdings" panose="05000000000000000000" pitchFamily="2" charset="2"/>
              <a:buNone/>
            </a:pPr>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13-nasta pensja;</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14 – nasta pensja - dopłata średniego wynagrodzenia rocznego nauczycieli;</a:t>
            </a:r>
          </a:p>
          <a:p>
            <a:r>
              <a:rPr lang="pl-PL" altLang="pl-PL" sz="1900" dirty="0">
                <a:solidFill>
                  <a:schemeClr val="accent2">
                    <a:lumMod val="50000"/>
                  </a:schemeClr>
                </a:solidFill>
                <a:latin typeface="Times New Roman" panose="02020603050405020304" pitchFamily="18" charset="0"/>
                <a:cs typeface="Times New Roman" panose="02020603050405020304" pitchFamily="18" charset="0"/>
              </a:rPr>
              <a:t>15 – nasta pensja - zakładowy fundusz świadczeń socjalnych;</a:t>
            </a:r>
          </a:p>
          <a:p>
            <a:pPr marL="0" indent="0">
              <a:buNone/>
            </a:pPr>
            <a:endParaRPr lang="pl-PL" dirty="0"/>
          </a:p>
        </p:txBody>
      </p:sp>
    </p:spTree>
    <p:extLst>
      <p:ext uri="{BB962C8B-B14F-4D97-AF65-F5344CB8AC3E}">
        <p14:creationId xmlns:p14="http://schemas.microsoft.com/office/powerpoint/2010/main" val="2456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DIAGNOZA</a:t>
            </a:r>
          </a:p>
        </p:txBody>
      </p:sp>
      <p:pic>
        <p:nvPicPr>
          <p:cNvPr id="4" name="Symbol zastępczy zawartości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542402"/>
            <a:ext cx="459137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708" y="1811697"/>
            <a:ext cx="4214812" cy="327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255" y="5356450"/>
            <a:ext cx="667270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41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LECZENIE</a:t>
            </a:r>
          </a:p>
        </p:txBody>
      </p:sp>
      <p:sp>
        <p:nvSpPr>
          <p:cNvPr id="3" name="Symbol zastępczy zawartości 2"/>
          <p:cNvSpPr>
            <a:spLocks noGrp="1"/>
          </p:cNvSpPr>
          <p:nvPr>
            <p:ph idx="1"/>
          </p:nvPr>
        </p:nvSpPr>
        <p:spPr/>
        <p:txBody>
          <a:bodyPr/>
          <a:lstStyle/>
          <a:p>
            <a:pPr marL="0" indent="0">
              <a:buNone/>
            </a:pPr>
            <a:endParaRPr lang="pl-PL" dirty="0"/>
          </a:p>
        </p:txBody>
      </p:sp>
      <p:graphicFrame>
        <p:nvGraphicFramePr>
          <p:cNvPr id="5" name="Symbol zastępczy zawartości 4"/>
          <p:cNvGraphicFramePr>
            <a:graphicFrameLocks/>
          </p:cNvGraphicFramePr>
          <p:nvPr/>
        </p:nvGraphicFramePr>
        <p:xfrm>
          <a:off x="457200" y="357166"/>
          <a:ext cx="7467600" cy="6116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4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tx1"/>
                </a:solidFill>
                <a:latin typeface="Times New Roman" panose="02020603050405020304" pitchFamily="18" charset="0"/>
                <a:cs typeface="Times New Roman" panose="02020603050405020304" pitchFamily="18" charset="0"/>
              </a:rPr>
              <a:t>LECZENIE</a:t>
            </a:r>
            <a:br>
              <a:rPr lang="pl-PL" sz="28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Antidotum</a:t>
            </a:r>
          </a:p>
        </p:txBody>
      </p:sp>
      <p:sp>
        <p:nvSpPr>
          <p:cNvPr id="3" name="Symbol zastępczy zawartości 2"/>
          <p:cNvSpPr>
            <a:spLocks noGrp="1"/>
          </p:cNvSpPr>
          <p:nvPr>
            <p:ph idx="1"/>
          </p:nvPr>
        </p:nvSpPr>
        <p:spPr>
          <a:xfrm>
            <a:off x="677334" y="1622739"/>
            <a:ext cx="8596668" cy="4418624"/>
          </a:xfrm>
        </p:spPr>
        <p:txBody>
          <a:bodyPr>
            <a:normAutofit/>
          </a:bodyPr>
          <a:lstStyle/>
          <a:p>
            <a:pPr marL="0" indent="0">
              <a:buNone/>
            </a:pPr>
            <a:r>
              <a:rPr lang="pl-PL" sz="2400" dirty="0">
                <a:latin typeface="Times New Roman" panose="02020603050405020304" pitchFamily="18" charset="0"/>
                <a:cs typeface="Times New Roman" panose="02020603050405020304" pitchFamily="18" charset="0"/>
              </a:rPr>
              <a:t>                            </a:t>
            </a:r>
            <a:r>
              <a:rPr lang="pl-PL" sz="2400" b="1" dirty="0">
                <a:latin typeface="Times New Roman" panose="02020603050405020304" pitchFamily="18" charset="0"/>
                <a:cs typeface="Times New Roman" panose="02020603050405020304" pitchFamily="18" charset="0"/>
              </a:rPr>
              <a:t>USTAWA O SYSTEMIE OŚWIATY</a:t>
            </a:r>
          </a:p>
          <a:p>
            <a:pPr marL="0" indent="0">
              <a:buNone/>
            </a:pPr>
            <a:r>
              <a:rPr lang="pl-PL" sz="2400" dirty="0">
                <a:latin typeface="Times New Roman" panose="02020603050405020304" pitchFamily="18" charset="0"/>
                <a:cs typeface="Times New Roman" panose="02020603050405020304" pitchFamily="18" charset="0"/>
              </a:rPr>
              <a:t> </a:t>
            </a:r>
            <a:r>
              <a:rPr lang="pl-PL" sz="2400" b="1" dirty="0">
                <a:latin typeface="Times New Roman" panose="02020603050405020304" pitchFamily="18" charset="0"/>
                <a:cs typeface="Times New Roman" panose="02020603050405020304" pitchFamily="18" charset="0"/>
              </a:rPr>
              <a:t>Art. 5 ust. 5 pkt g :</a:t>
            </a:r>
          </a:p>
          <a:p>
            <a:pPr marL="0" indent="0" algn="just">
              <a:buNone/>
            </a:pPr>
            <a:r>
              <a:rPr lang="pl-PL" sz="2400" i="1" dirty="0">
                <a:latin typeface="Times New Roman" panose="02020603050405020304" pitchFamily="18" charset="0"/>
                <a:cs typeface="Times New Roman" panose="02020603050405020304" pitchFamily="18" charset="0"/>
              </a:rPr>
              <a:t>„Jednostka samorządu terytorialnego, będąca organem prowadzącym szkołę liczącą nie więcej niż 70 uczniów, na podstawie uchwały organu stanowiącego tej jednostki oraz po uzyskaniu pozytywnej opinii organu sprawującego nadzór pedagogiczny, może przekazać, w drodze umowy, osobie prawnej niebędącej jednostką samorządu terytorialnego, z wyjątkiem osoby, o której mowa w ust. 5ga, lub osobie fizycznej, prowadzenie takiej szkoły”</a:t>
            </a:r>
          </a:p>
          <a:p>
            <a:pPr marL="0" indent="0">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9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prstClr val="black"/>
                </a:solidFill>
                <a:latin typeface="Times New Roman" panose="02020603050405020304" pitchFamily="18" charset="0"/>
                <a:cs typeface="Times New Roman" panose="02020603050405020304" pitchFamily="18" charset="0"/>
              </a:rPr>
              <a:t>LECZENIE</a:t>
            </a:r>
            <a:br>
              <a:rPr lang="pl-PL" sz="2800" b="1" dirty="0">
                <a:solidFill>
                  <a:prstClr val="black"/>
                </a:solidFill>
                <a:latin typeface="Times New Roman" panose="02020603050405020304" pitchFamily="18" charset="0"/>
                <a:cs typeface="Times New Roman" panose="02020603050405020304" pitchFamily="18" charset="0"/>
              </a:rPr>
            </a:br>
            <a:r>
              <a:rPr lang="pl-PL" sz="2800" b="1" dirty="0">
                <a:solidFill>
                  <a:prstClr val="black"/>
                </a:solidFill>
                <a:latin typeface="Times New Roman" panose="02020603050405020304" pitchFamily="18" charset="0"/>
                <a:cs typeface="Times New Roman" panose="02020603050405020304" pitchFamily="18" charset="0"/>
              </a:rPr>
              <a:t>Etapy</a:t>
            </a:r>
            <a:endParaRPr lang="pl-PL" sz="2800" dirty="0">
              <a:latin typeface="Times New Roman" panose="02020603050405020304" pitchFamily="18" charset="0"/>
              <a:cs typeface="Times New Roman" panose="02020603050405020304" pitchFamily="18" charset="0"/>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56898310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solidFill>
                  <a:prstClr val="black"/>
                </a:solidFill>
                <a:latin typeface="Times New Roman" panose="02020603050405020304" pitchFamily="18" charset="0"/>
                <a:cs typeface="Times New Roman" panose="02020603050405020304" pitchFamily="18" charset="0"/>
              </a:rPr>
              <a:t>LECZENIE</a:t>
            </a:r>
            <a:br>
              <a:rPr lang="pl-PL" sz="2800" b="1" dirty="0">
                <a:solidFill>
                  <a:prstClr val="black"/>
                </a:solidFill>
                <a:latin typeface="Times New Roman" panose="02020603050405020304" pitchFamily="18" charset="0"/>
                <a:cs typeface="Times New Roman" panose="02020603050405020304" pitchFamily="18" charset="0"/>
              </a:rPr>
            </a:br>
            <a:r>
              <a:rPr lang="pl-PL" sz="2800" b="1" dirty="0">
                <a:solidFill>
                  <a:prstClr val="black"/>
                </a:solidFill>
                <a:latin typeface="Times New Roman" panose="02020603050405020304" pitchFamily="18" charset="0"/>
                <a:cs typeface="Times New Roman" panose="02020603050405020304" pitchFamily="18" charset="0"/>
              </a:rPr>
              <a:t>Etapy</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43629305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22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SKUTKI UBOCZNE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9635803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59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WIZYTA KONTROLNA – rok 2014</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036724824"/>
              </p:ext>
            </p:extLst>
          </p:nvPr>
        </p:nvGraphicFramePr>
        <p:xfrm>
          <a:off x="763827" y="1558345"/>
          <a:ext cx="8766539" cy="4000921"/>
        </p:xfrm>
        <a:graphic>
          <a:graphicData uri="http://schemas.openxmlformats.org/drawingml/2006/table">
            <a:tbl>
              <a:tblPr firstRow="1" lastRow="1"/>
              <a:tblGrid>
                <a:gridCol w="2370430">
                  <a:extLst>
                    <a:ext uri="{9D8B030D-6E8A-4147-A177-3AD203B41FA5}">
                      <a16:colId xmlns:a16="http://schemas.microsoft.com/office/drawing/2014/main" xmlns="" val="20000"/>
                    </a:ext>
                  </a:extLst>
                </a:gridCol>
                <a:gridCol w="2393469">
                  <a:extLst>
                    <a:ext uri="{9D8B030D-6E8A-4147-A177-3AD203B41FA5}">
                      <a16:colId xmlns:a16="http://schemas.microsoft.com/office/drawing/2014/main" xmlns="" val="20001"/>
                    </a:ext>
                  </a:extLst>
                </a:gridCol>
                <a:gridCol w="2193800">
                  <a:extLst>
                    <a:ext uri="{9D8B030D-6E8A-4147-A177-3AD203B41FA5}">
                      <a16:colId xmlns:a16="http://schemas.microsoft.com/office/drawing/2014/main" xmlns="" val="20002"/>
                    </a:ext>
                  </a:extLst>
                </a:gridCol>
                <a:gridCol w="1592101">
                  <a:extLst>
                    <a:ext uri="{9D8B030D-6E8A-4147-A177-3AD203B41FA5}">
                      <a16:colId xmlns:a16="http://schemas.microsoft.com/office/drawing/2014/main" xmlns="" val="20003"/>
                    </a:ext>
                  </a:extLst>
                </a:gridCol>
                <a:gridCol w="216739">
                  <a:extLst>
                    <a:ext uri="{9D8B030D-6E8A-4147-A177-3AD203B41FA5}">
                      <a16:colId xmlns:a16="http://schemas.microsoft.com/office/drawing/2014/main" xmlns="" val="20004"/>
                    </a:ext>
                  </a:extLst>
                </a:gridCol>
              </a:tblGrid>
              <a:tr h="383363">
                <a:tc>
                  <a:txBody>
                    <a:bodyPr/>
                    <a:lstStyle/>
                    <a:p>
                      <a:pPr algn="ctr">
                        <a:lnSpc>
                          <a:spcPct val="115000"/>
                        </a:lnSpc>
                        <a:spcAft>
                          <a:spcPts val="1000"/>
                        </a:spcAft>
                      </a:pPr>
                      <a:r>
                        <a:rPr lang="pl-PL"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Szkoły/Placówki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algn="ctr">
                        <a:lnSpc>
                          <a:spcPct val="115000"/>
                        </a:lnSpc>
                        <a:spcAft>
                          <a:spcPts val="1000"/>
                        </a:spcAft>
                      </a:pPr>
                      <a:r>
                        <a:rPr lang="pl-PL"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Organ Prowadzący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algn="ctr">
                        <a:lnSpc>
                          <a:spcPct val="115000"/>
                        </a:lnSpc>
                        <a:spcAft>
                          <a:spcPts val="1000"/>
                        </a:spcAft>
                      </a:pPr>
                      <a:r>
                        <a:rPr lang="pl-PL"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Liczba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gridSpan="2">
                  <a:txBody>
                    <a:bodyPr/>
                    <a:lstStyle/>
                    <a:p>
                      <a:pPr algn="ctr">
                        <a:lnSpc>
                          <a:spcPct val="115000"/>
                        </a:lnSpc>
                        <a:spcAft>
                          <a:spcPts val="1000"/>
                        </a:spcAft>
                      </a:pPr>
                      <a:r>
                        <a:rPr lang="pl-PL"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Punkty przedszkolne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hMerge="1">
                  <a:txBody>
                    <a:bodyPr/>
                    <a:lstStyle/>
                    <a:p>
                      <a:endParaRPr lang="pl-PL"/>
                    </a:p>
                  </a:txBody>
                  <a:tcPr/>
                </a:tc>
                <a:extLst>
                  <a:ext uri="{0D108BD9-81ED-4DB2-BD59-A6C34878D82A}">
                    <a16:rowId xmlns:a16="http://schemas.microsoft.com/office/drawing/2014/main" xmlns="" val="10000"/>
                  </a:ext>
                </a:extLst>
              </a:tr>
              <a:tr h="592471">
                <a:tc>
                  <a:txBody>
                    <a:bodyPr/>
                    <a:lstStyle/>
                    <a:p>
                      <a:pPr algn="l">
                        <a:lnSpc>
                          <a:spcPct val="115000"/>
                        </a:lnSpc>
                        <a:spcAft>
                          <a:spcPts val="1000"/>
                        </a:spcAft>
                      </a:pPr>
                      <a:r>
                        <a:rPr lang="pl-PL"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Szkoła Podstawowa w Hannie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Fundacja Akademia Umiejętności w Lublinie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71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TAK</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l-PL"/>
                    </a:p>
                  </a:txBody>
                  <a:tcPr>
                    <a:lnL w="12700" cap="flat" cmpd="sng" algn="ctr">
                      <a:solidFill>
                        <a:srgbClr val="000000"/>
                      </a:solidFill>
                      <a:prstDash val="solid"/>
                      <a:round/>
                      <a:headEnd type="none" w="med" len="med"/>
                      <a:tailEnd type="none" w="med" len="med"/>
                    </a:lnL>
                    <a:lnT w="12700" cap="flat" cmpd="sng" algn="ctr">
                      <a:solidFill>
                        <a:srgbClr val="CF7B79"/>
                      </a:solidFill>
                      <a:prstDash val="solid"/>
                      <a:round/>
                      <a:headEnd type="none" w="med" len="med"/>
                      <a:tailEnd type="none" w="med" len="med"/>
                    </a:lnT>
                  </a:tcPr>
                </a:tc>
                <a:extLst>
                  <a:ext uri="{0D108BD9-81ED-4DB2-BD59-A6C34878D82A}">
                    <a16:rowId xmlns:a16="http://schemas.microsoft.com/office/drawing/2014/main" xmlns="" val="10001"/>
                  </a:ext>
                </a:extLst>
              </a:tr>
              <a:tr h="655203">
                <a:tc>
                  <a:txBody>
                    <a:bodyPr/>
                    <a:lstStyle/>
                    <a:p>
                      <a:pPr algn="l">
                        <a:lnSpc>
                          <a:spcPct val="115000"/>
                        </a:lnSpc>
                        <a:spcAft>
                          <a:spcPts val="1000"/>
                        </a:spcAft>
                      </a:pPr>
                      <a:r>
                        <a:rPr lang="pl-PL" sz="1000" b="1" dirty="0">
                          <a:effectLst/>
                          <a:latin typeface="Times New Roman" panose="02020603050405020304" pitchFamily="18" charset="0"/>
                          <a:ea typeface="Calibri" panose="020F0502020204030204" pitchFamily="34" charset="0"/>
                          <a:cs typeface="Times New Roman" panose="02020603050405020304" pitchFamily="18" charset="0"/>
                        </a:rPr>
                        <a:t>Gimnazjum </a:t>
                      </a:r>
                      <a:r>
                        <a:rPr lang="pl-PL" sz="1100" b="0" baseline="0" dirty="0">
                          <a:effectLst/>
                          <a:latin typeface="Calibri" panose="020F0502020204030204" pitchFamily="34" charset="0"/>
                          <a:ea typeface="Calibri" panose="020F0502020204030204" pitchFamily="34" charset="0"/>
                          <a:cs typeface="Times New Roman" panose="02020603050405020304" pitchFamily="18" charset="0"/>
                        </a:rPr>
                        <a:t>  </a:t>
                      </a:r>
                      <a:r>
                        <a:rPr lang="pl-PL" sz="1000" b="1" dirty="0">
                          <a:effectLst/>
                          <a:latin typeface="Times New Roman" panose="02020603050405020304" pitchFamily="18" charset="0"/>
                          <a:ea typeface="Calibri" panose="020F0502020204030204" pitchFamily="34" charset="0"/>
                          <a:cs typeface="Times New Roman" panose="02020603050405020304" pitchFamily="18" charset="0"/>
                        </a:rPr>
                        <a:t>w Hannie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Fundacja Akademia Umiejętności w Lublinie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l-P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2"/>
                  </a:ext>
                </a:extLst>
              </a:tr>
              <a:tr h="592471">
                <a:tc>
                  <a:txBody>
                    <a:bodyPr/>
                    <a:lstStyle/>
                    <a:p>
                      <a:pPr algn="l">
                        <a:lnSpc>
                          <a:spcPct val="115000"/>
                        </a:lnSpc>
                        <a:spcAft>
                          <a:spcPts val="1000"/>
                        </a:spcAft>
                      </a:pPr>
                      <a:r>
                        <a:rPr lang="pl-PL" sz="1000" b="1">
                          <a:effectLst/>
                          <a:latin typeface="Times New Roman" panose="02020603050405020304" pitchFamily="18" charset="0"/>
                          <a:ea typeface="Calibri" panose="020F0502020204030204" pitchFamily="34" charset="0"/>
                          <a:cs typeface="Times New Roman" panose="02020603050405020304" pitchFamily="18" charset="0"/>
                        </a:rPr>
                        <a:t>Szkoła Podstawowa w Zaświatyczach</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SOSPPiN „EDUKATOR” </a:t>
                      </a:r>
                      <a:br>
                        <a:rPr lang="pl-P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Łomży o/Zaświatycze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TAK</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l-P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3"/>
                  </a:ext>
                </a:extLst>
              </a:tr>
              <a:tr h="592471">
                <a:tc>
                  <a:txBody>
                    <a:bodyPr/>
                    <a:lstStyle/>
                    <a:p>
                      <a:pPr algn="l">
                        <a:lnSpc>
                          <a:spcPct val="115000"/>
                        </a:lnSpc>
                        <a:spcAft>
                          <a:spcPts val="1000"/>
                        </a:spcAft>
                      </a:pPr>
                      <a:r>
                        <a:rPr lang="pl-PL" sz="1000" b="1" dirty="0">
                          <a:effectLst/>
                          <a:latin typeface="Times New Roman" panose="02020603050405020304" pitchFamily="18" charset="0"/>
                          <a:ea typeface="Calibri" panose="020F0502020204030204" pitchFamily="34" charset="0"/>
                          <a:cs typeface="Times New Roman" panose="02020603050405020304" pitchFamily="18" charset="0"/>
                        </a:rPr>
                        <a:t> Szkoła Podstawowa w Dańcach</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SOSPPiN „EDUKATOR” </a:t>
                      </a:r>
                      <a:br>
                        <a:rPr lang="pl-PL" sz="1000">
                          <a:effectLst/>
                          <a:latin typeface="Times New Roman" panose="02020603050405020304" pitchFamily="18" charset="0"/>
                          <a:ea typeface="Calibri" panose="020F0502020204030204" pitchFamily="34" charset="0"/>
                          <a:cs typeface="Times New Roman" panose="02020603050405020304" pitchFamily="18" charset="0"/>
                        </a:rPr>
                      </a:br>
                      <a:r>
                        <a:rPr lang="pl-PL" sz="1000">
                          <a:effectLst/>
                          <a:latin typeface="Times New Roman" panose="02020603050405020304" pitchFamily="18" charset="0"/>
                          <a:ea typeface="Calibri" panose="020F0502020204030204" pitchFamily="34" charset="0"/>
                          <a:cs typeface="Times New Roman" panose="02020603050405020304" pitchFamily="18" charset="0"/>
                        </a:rPr>
                        <a:t>w Łomży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l-P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4"/>
                  </a:ext>
                </a:extLst>
              </a:tr>
              <a:tr h="592471">
                <a:tc>
                  <a:txBody>
                    <a:bodyPr/>
                    <a:lstStyle/>
                    <a:p>
                      <a:pPr algn="l">
                        <a:lnSpc>
                          <a:spcPct val="115000"/>
                        </a:lnSpc>
                        <a:spcAft>
                          <a:spcPts val="1000"/>
                        </a:spcAft>
                      </a:pPr>
                      <a:r>
                        <a:rPr lang="pl-PL" sz="1000" b="1" dirty="0">
                          <a:effectLst/>
                          <a:latin typeface="Times New Roman" panose="02020603050405020304" pitchFamily="18" charset="0"/>
                          <a:ea typeface="Calibri" panose="020F0502020204030204" pitchFamily="34" charset="0"/>
                          <a:cs typeface="Times New Roman" panose="02020603050405020304" pitchFamily="18" charset="0"/>
                        </a:rPr>
                        <a:t> Szkoła Podstawowa w Dołhobrodach</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Stowarzyszenie „Iskierka Nadziei”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23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TAK</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l-PL"/>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5"/>
                  </a:ext>
                </a:extLst>
              </a:tr>
              <a:tr h="592471">
                <a:tc>
                  <a:txBody>
                    <a:bodyPr/>
                    <a:lstStyle/>
                    <a:p>
                      <a:pPr algn="l">
                        <a:lnSpc>
                          <a:spcPct val="115000"/>
                        </a:lnSpc>
                        <a:spcAft>
                          <a:spcPts val="1000"/>
                        </a:spcAft>
                      </a:pPr>
                      <a:r>
                        <a:rPr lang="pl-PL" sz="1000" b="1">
                          <a:effectLst/>
                          <a:latin typeface="Times New Roman" panose="02020603050405020304" pitchFamily="18" charset="0"/>
                          <a:ea typeface="Calibri" panose="020F0502020204030204" pitchFamily="34" charset="0"/>
                          <a:cs typeface="Times New Roman" panose="02020603050405020304" pitchFamily="18" charset="0"/>
                        </a:rPr>
                        <a:t>Katolicka Szkoła Podstawowa </a:t>
                      </a:r>
                      <a:br>
                        <a:rPr lang="pl-PL" sz="1000" b="1">
                          <a:effectLst/>
                          <a:latin typeface="Times New Roman" panose="02020603050405020304" pitchFamily="18" charset="0"/>
                          <a:ea typeface="Calibri" panose="020F0502020204030204" pitchFamily="34" charset="0"/>
                          <a:cs typeface="Times New Roman" panose="02020603050405020304" pitchFamily="18" charset="0"/>
                        </a:rPr>
                      </a:br>
                      <a:r>
                        <a:rPr lang="pl-PL" sz="1000" b="1">
                          <a:effectLst/>
                          <a:latin typeface="Times New Roman" panose="02020603050405020304" pitchFamily="18" charset="0"/>
                          <a:ea typeface="Calibri" panose="020F0502020204030204" pitchFamily="34" charset="0"/>
                          <a:cs typeface="Times New Roman" panose="02020603050405020304" pitchFamily="18" charset="0"/>
                        </a:rPr>
                        <a:t>w Holeszowie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Fundacja Teresianum </a:t>
                      </a:r>
                      <a:br>
                        <a:rPr lang="pl-PL" sz="1000">
                          <a:effectLst/>
                          <a:latin typeface="Times New Roman" panose="02020603050405020304" pitchFamily="18" charset="0"/>
                          <a:ea typeface="Calibri" panose="020F0502020204030204" pitchFamily="34" charset="0"/>
                          <a:cs typeface="Times New Roman" panose="02020603050405020304" pitchFamily="18" charset="0"/>
                        </a:rPr>
                      </a:br>
                      <a:r>
                        <a:rPr lang="pl-PL" sz="1000">
                          <a:effectLst/>
                          <a:latin typeface="Times New Roman" panose="02020603050405020304" pitchFamily="18" charset="0"/>
                          <a:ea typeface="Calibri" panose="020F0502020204030204" pitchFamily="34" charset="0"/>
                          <a:cs typeface="Times New Roman" panose="02020603050405020304" pitchFamily="18" charset="0"/>
                        </a:rPr>
                        <a:t>w Lublinie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25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000">
                          <a:effectLst/>
                          <a:latin typeface="Times New Roman" panose="02020603050405020304" pitchFamily="18" charset="0"/>
                          <a:ea typeface="Calibri" panose="020F0502020204030204" pitchFamily="34" charset="0"/>
                          <a:cs typeface="Times New Roman" panose="02020603050405020304" pitchFamily="18" charset="0"/>
                        </a:rPr>
                        <a:t>TAK</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l-PL"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032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spcBef>
                <a:spcPts val="1000"/>
              </a:spcBef>
              <a:buClr>
                <a:srgbClr val="FF0000"/>
              </a:buClr>
              <a:buSzPct val="80000"/>
            </a:pPr>
            <a:r>
              <a:rPr lang="pl-PL" sz="3100" b="1" dirty="0">
                <a:solidFill>
                  <a:schemeClr val="accent4">
                    <a:lumMod val="10000"/>
                  </a:schemeClr>
                </a:solidFill>
                <a:latin typeface="Times New Roman" panose="02020603050405020304" pitchFamily="18" charset="0"/>
                <a:cs typeface="Times New Roman" panose="02020603050405020304" pitchFamily="18" charset="0"/>
              </a:rPr>
              <a:t>PACJENT – GMINA HANNA</a:t>
            </a:r>
            <a:r>
              <a:rPr lang="pl-PL" b="1" dirty="0">
                <a:solidFill>
                  <a:schemeClr val="accent4">
                    <a:lumMod val="10000"/>
                  </a:schemeClr>
                </a:solidFill>
                <a:latin typeface="Times New Roman" panose="02020603050405020304" pitchFamily="18" charset="0"/>
                <a:cs typeface="Times New Roman" panose="02020603050405020304" pitchFamily="18" charset="0"/>
              </a:rPr>
              <a:t/>
            </a:r>
            <a:br>
              <a:rPr lang="pl-PL" b="1" dirty="0">
                <a:solidFill>
                  <a:schemeClr val="accent4">
                    <a:lumMod val="10000"/>
                  </a:schemeClr>
                </a:solidFill>
                <a:latin typeface="Times New Roman" panose="02020603050405020304" pitchFamily="18" charset="0"/>
                <a:cs typeface="Times New Roman" panose="02020603050405020304" pitchFamily="18" charset="0"/>
              </a:rPr>
            </a:br>
            <a:r>
              <a:rPr lang="pl-PL" sz="3100" b="1" dirty="0">
                <a:solidFill>
                  <a:srgbClr val="BFE4FF">
                    <a:lumMod val="10000"/>
                  </a:srgbClr>
                </a:solidFill>
                <a:latin typeface="Times New Roman" panose="02020603050405020304" pitchFamily="18" charset="0"/>
                <a:ea typeface="+mn-ea"/>
                <a:cs typeface="Times New Roman" panose="02020603050405020304" pitchFamily="18" charset="0"/>
              </a:rPr>
              <a:t>Położenie </a:t>
            </a:r>
            <a:r>
              <a:rPr lang="pl-PL" sz="2400" dirty="0">
                <a:solidFill>
                  <a:srgbClr val="BFE4FF">
                    <a:lumMod val="10000"/>
                  </a:srgbClr>
                </a:solidFill>
                <a:latin typeface="Times New Roman" panose="02020603050405020304" pitchFamily="18" charset="0"/>
                <a:ea typeface="+mn-ea"/>
                <a:cs typeface="Times New Roman" panose="02020603050405020304" pitchFamily="18" charset="0"/>
              </a:rPr>
              <a:t/>
            </a:r>
            <a:br>
              <a:rPr lang="pl-PL" sz="2400" dirty="0">
                <a:solidFill>
                  <a:srgbClr val="BFE4FF">
                    <a:lumMod val="10000"/>
                  </a:srgbClr>
                </a:solidFill>
                <a:latin typeface="Times New Roman" panose="02020603050405020304" pitchFamily="18" charset="0"/>
                <a:ea typeface="+mn-ea"/>
                <a:cs typeface="Times New Roman" panose="02020603050405020304" pitchFamily="18" charset="0"/>
              </a:rPr>
            </a:br>
            <a:endParaRPr lang="pl-PL"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677334" y="1930400"/>
            <a:ext cx="8596668" cy="4110963"/>
          </a:xfrm>
        </p:spPr>
        <p:txBody>
          <a:bodyPr>
            <a:normAutofit/>
          </a:bodyPr>
          <a:lstStyle/>
          <a:p>
            <a:pPr marL="0" indent="0">
              <a:buNone/>
            </a:pPr>
            <a:r>
              <a:rPr lang="pl-PL" sz="2400" dirty="0">
                <a:solidFill>
                  <a:schemeClr val="accent4">
                    <a:lumMod val="10000"/>
                  </a:schemeClr>
                </a:solidFill>
                <a:latin typeface="Times New Roman" panose="02020603050405020304" pitchFamily="18" charset="0"/>
                <a:cs typeface="Times New Roman" panose="02020603050405020304" pitchFamily="18" charset="0"/>
              </a:rPr>
              <a:t>województwo lubelskie                             powiat włodawski                          </a:t>
            </a:r>
          </a:p>
          <a:p>
            <a:pPr marL="0" indent="0">
              <a:buNone/>
            </a:pPr>
            <a:endParaRPr lang="pl-PL" sz="2400" dirty="0">
              <a:solidFill>
                <a:schemeClr val="accent4">
                  <a:lumMod val="10000"/>
                </a:schemeClr>
              </a:solidFill>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2"/>
          <a:stretch>
            <a:fillRect/>
          </a:stretch>
        </p:blipFill>
        <p:spPr>
          <a:xfrm>
            <a:off x="482660" y="2405838"/>
            <a:ext cx="3845854" cy="3766009"/>
          </a:xfrm>
          <a:prstGeom prst="rect">
            <a:avLst/>
          </a:prstGeom>
        </p:spPr>
      </p:pic>
      <p:pic>
        <p:nvPicPr>
          <p:cNvPr id="5" name="Obraz 4"/>
          <p:cNvPicPr>
            <a:picLocks noChangeAspect="1"/>
          </p:cNvPicPr>
          <p:nvPr/>
        </p:nvPicPr>
        <p:blipFill>
          <a:blip r:embed="rId3"/>
          <a:stretch>
            <a:fillRect/>
          </a:stretch>
        </p:blipFill>
        <p:spPr>
          <a:xfrm>
            <a:off x="2614412" y="3322749"/>
            <a:ext cx="1188844" cy="1146220"/>
          </a:xfrm>
          <a:prstGeom prst="rect">
            <a:avLst/>
          </a:prstGeom>
        </p:spPr>
      </p:pic>
      <p:pic>
        <p:nvPicPr>
          <p:cNvPr id="7" name="Obraz 6"/>
          <p:cNvPicPr>
            <a:picLocks noChangeAspect="1"/>
          </p:cNvPicPr>
          <p:nvPr/>
        </p:nvPicPr>
        <p:blipFill>
          <a:blip r:embed="rId4"/>
          <a:stretch>
            <a:fillRect/>
          </a:stretch>
        </p:blipFill>
        <p:spPr>
          <a:xfrm>
            <a:off x="5653577" y="2405837"/>
            <a:ext cx="3722243" cy="3650965"/>
          </a:xfrm>
          <a:prstGeom prst="rect">
            <a:avLst/>
          </a:prstGeom>
        </p:spPr>
      </p:pic>
    </p:spTree>
    <p:extLst>
      <p:ext uri="{BB962C8B-B14F-4D97-AF65-F5344CB8AC3E}">
        <p14:creationId xmlns:p14="http://schemas.microsoft.com/office/powerpoint/2010/main" val="38841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tx1"/>
                </a:solidFill>
                <a:latin typeface="Times New Roman" panose="02020603050405020304" pitchFamily="18" charset="0"/>
                <a:cs typeface="Times New Roman" panose="02020603050405020304" pitchFamily="18" charset="0"/>
              </a:rPr>
              <a:t>WIZYTA KONTROLNA – rok 2014</a:t>
            </a:r>
            <a:br>
              <a:rPr lang="pl-PL" sz="28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Szkoły</a:t>
            </a:r>
          </a:p>
        </p:txBody>
      </p:sp>
      <p:sp>
        <p:nvSpPr>
          <p:cNvPr id="5" name="Symbol zastępczy zawartości 4"/>
          <p:cNvSpPr>
            <a:spLocks noGrp="1"/>
          </p:cNvSpPr>
          <p:nvPr>
            <p:ph idx="1"/>
          </p:nvPr>
        </p:nvSpPr>
        <p:spPr>
          <a:xfrm>
            <a:off x="677334" y="2160589"/>
            <a:ext cx="8596668" cy="4523546"/>
          </a:xfrm>
        </p:spPr>
        <p:txBody>
          <a:bodyPr>
            <a:normAutofit/>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sz="1200" dirty="0"/>
              <a:t>źródło : </a:t>
            </a:r>
            <a:r>
              <a:rPr lang="pl-PL" sz="1200" dirty="0" err="1"/>
              <a:t>google</a:t>
            </a:r>
            <a:r>
              <a:rPr lang="pl-PL" sz="1200" dirty="0"/>
              <a:t> </a:t>
            </a:r>
            <a:r>
              <a:rPr lang="pl-PL" sz="1200" dirty="0" err="1"/>
              <a:t>maps</a:t>
            </a:r>
            <a:endParaRPr lang="pl-PL" sz="1200" dirty="0"/>
          </a:p>
        </p:txBody>
      </p:sp>
      <p:pic>
        <p:nvPicPr>
          <p:cNvPr id="7" name="Obraz 6"/>
          <p:cNvPicPr>
            <a:picLocks noChangeAspect="1"/>
          </p:cNvPicPr>
          <p:nvPr/>
        </p:nvPicPr>
        <p:blipFill>
          <a:blip r:embed="rId2"/>
          <a:stretch>
            <a:fillRect/>
          </a:stretch>
        </p:blipFill>
        <p:spPr>
          <a:xfrm>
            <a:off x="2147510" y="1481005"/>
            <a:ext cx="5913633" cy="4462659"/>
          </a:xfrm>
          <a:prstGeom prst="rect">
            <a:avLst/>
          </a:prstGeom>
        </p:spPr>
      </p:pic>
    </p:spTree>
    <p:extLst>
      <p:ext uri="{BB962C8B-B14F-4D97-AF65-F5344CB8AC3E}">
        <p14:creationId xmlns:p14="http://schemas.microsoft.com/office/powerpoint/2010/main" val="320707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238" y="1270000"/>
            <a:ext cx="3920424" cy="2540200"/>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794" y="4082603"/>
            <a:ext cx="5839258" cy="244054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395" y="1267554"/>
            <a:ext cx="5125791" cy="2540200"/>
          </a:xfrm>
          <a:prstGeom prst="rect">
            <a:avLst/>
          </a:prstGeom>
        </p:spPr>
      </p:pic>
    </p:spTree>
    <p:extLst>
      <p:ext uri="{BB962C8B-B14F-4D97-AF65-F5344CB8AC3E}">
        <p14:creationId xmlns:p14="http://schemas.microsoft.com/office/powerpoint/2010/main" val="20035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3" y="1270000"/>
            <a:ext cx="3559815" cy="2475806"/>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122" y="1270000"/>
            <a:ext cx="4597758" cy="247580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240" y="4042339"/>
            <a:ext cx="4951927" cy="2693312"/>
          </a:xfrm>
          <a:prstGeom prst="rect">
            <a:avLst/>
          </a:prstGeom>
        </p:spPr>
      </p:pic>
    </p:spTree>
    <p:extLst>
      <p:ext uri="{BB962C8B-B14F-4D97-AF65-F5344CB8AC3E}">
        <p14:creationId xmlns:p14="http://schemas.microsoft.com/office/powerpoint/2010/main" val="19735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800" b="1" dirty="0">
                <a:solidFill>
                  <a:schemeClr val="tx1"/>
                </a:solidFill>
                <a:latin typeface="Times New Roman" panose="02020603050405020304" pitchFamily="18" charset="0"/>
                <a:cs typeface="Times New Roman" panose="02020603050405020304" pitchFamily="18" charset="0"/>
              </a:rPr>
              <a:t>WIZYTA KONTROLNA</a:t>
            </a:r>
            <a:br>
              <a:rPr lang="pl-PL" sz="28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Analiza SWOT</a:t>
            </a:r>
            <a:br>
              <a:rPr lang="pl-PL" sz="2800" b="1" dirty="0">
                <a:solidFill>
                  <a:schemeClr val="tx1"/>
                </a:solidFill>
                <a:latin typeface="Times New Roman" panose="02020603050405020304" pitchFamily="18" charset="0"/>
                <a:cs typeface="Times New Roman" panose="02020603050405020304" pitchFamily="18" charset="0"/>
              </a:rPr>
            </a:br>
            <a:endParaRPr lang="pl-PL"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775795063"/>
              </p:ext>
            </p:extLst>
          </p:nvPr>
        </p:nvGraphicFramePr>
        <p:xfrm>
          <a:off x="677863" y="1481072"/>
          <a:ext cx="8596312" cy="5258109"/>
        </p:xfrm>
        <a:graphic>
          <a:graphicData uri="http://schemas.openxmlformats.org/drawingml/2006/table">
            <a:tbl>
              <a:tblPr firstRow="1" bandRow="1">
                <a:tableStyleId>{5940675A-B579-460E-94D1-54222C63F5DA}</a:tableStyleId>
              </a:tblPr>
              <a:tblGrid>
                <a:gridCol w="4298156">
                  <a:extLst>
                    <a:ext uri="{9D8B030D-6E8A-4147-A177-3AD203B41FA5}">
                      <a16:colId xmlns:a16="http://schemas.microsoft.com/office/drawing/2014/main" xmlns="" val="20000"/>
                    </a:ext>
                  </a:extLst>
                </a:gridCol>
                <a:gridCol w="4298156">
                  <a:extLst>
                    <a:ext uri="{9D8B030D-6E8A-4147-A177-3AD203B41FA5}">
                      <a16:colId xmlns:a16="http://schemas.microsoft.com/office/drawing/2014/main" xmlns="" val="20001"/>
                    </a:ext>
                  </a:extLst>
                </a:gridCol>
              </a:tblGrid>
              <a:tr h="2938004">
                <a:tc>
                  <a:txBody>
                    <a:bodyPr/>
                    <a:lstStyle/>
                    <a:p>
                      <a:r>
                        <a:rPr lang="pl-PL" b="1" dirty="0">
                          <a:latin typeface="Times New Roman" panose="02020603050405020304" pitchFamily="18" charset="0"/>
                          <a:cs typeface="Times New Roman" panose="02020603050405020304" pitchFamily="18" charset="0"/>
                        </a:rPr>
                        <a:t>S</a:t>
                      </a:r>
                      <a:r>
                        <a:rPr lang="pl-PL" b="1" baseline="0" dirty="0">
                          <a:latin typeface="Times New Roman" panose="02020603050405020304" pitchFamily="18" charset="0"/>
                          <a:cs typeface="Times New Roman" panose="02020603050405020304" pitchFamily="18" charset="0"/>
                        </a:rPr>
                        <a:t> ( </a:t>
                      </a:r>
                      <a:r>
                        <a:rPr lang="pl-PL" b="1" i="1" baseline="0" dirty="0" err="1">
                          <a:latin typeface="Times New Roman" panose="02020603050405020304" pitchFamily="18" charset="0"/>
                          <a:cs typeface="Times New Roman" panose="02020603050405020304" pitchFamily="18" charset="0"/>
                        </a:rPr>
                        <a:t>strengths</a:t>
                      </a:r>
                      <a:r>
                        <a:rPr lang="pl-PL" b="1" baseline="0" dirty="0">
                          <a:latin typeface="Times New Roman" panose="02020603050405020304" pitchFamily="18" charset="0"/>
                          <a:cs typeface="Times New Roman" panose="02020603050405020304" pitchFamily="18" charset="0"/>
                        </a:rPr>
                        <a:t>) – mocne strony</a:t>
                      </a:r>
                    </a:p>
                    <a:p>
                      <a:pPr marL="342900" indent="-342900">
                        <a:buAutoNum type="arabicPeriod"/>
                      </a:pPr>
                      <a:r>
                        <a:rPr lang="pl-PL" b="0" baseline="0" dirty="0">
                          <a:latin typeface="Times New Roman" panose="02020603050405020304" pitchFamily="18" charset="0"/>
                          <a:cs typeface="Times New Roman" panose="02020603050405020304" pitchFamily="18" charset="0"/>
                        </a:rPr>
                        <a:t>Szkoła blisko dzieci.</a:t>
                      </a:r>
                    </a:p>
                    <a:p>
                      <a:pPr marL="342900" indent="-342900">
                        <a:buAutoNum type="arabicPeriod"/>
                      </a:pPr>
                      <a:r>
                        <a:rPr lang="pl-PL" b="0" baseline="0" dirty="0">
                          <a:latin typeface="Times New Roman" panose="02020603050405020304" pitchFamily="18" charset="0"/>
                          <a:cs typeface="Times New Roman" panose="02020603050405020304" pitchFamily="18" charset="0"/>
                        </a:rPr>
                        <a:t>Praca dla nauczycieli.</a:t>
                      </a:r>
                    </a:p>
                    <a:p>
                      <a:pPr marL="342900" indent="-342900">
                        <a:buAutoNum type="arabicPeriod"/>
                      </a:pPr>
                      <a:r>
                        <a:rPr lang="pl-PL" b="0" baseline="0" dirty="0">
                          <a:latin typeface="Times New Roman" panose="02020603050405020304" pitchFamily="18" charset="0"/>
                          <a:cs typeface="Times New Roman" panose="02020603050405020304" pitchFamily="18" charset="0"/>
                        </a:rPr>
                        <a:t>Zagospodarowane budynki.</a:t>
                      </a:r>
                    </a:p>
                    <a:p>
                      <a:pPr marL="342900" indent="-342900">
                        <a:buAutoNum type="arabicPeriod"/>
                      </a:pPr>
                      <a:r>
                        <a:rPr lang="pl-PL" b="0" baseline="0" dirty="0">
                          <a:latin typeface="Times New Roman" panose="02020603050405020304" pitchFamily="18" charset="0"/>
                          <a:cs typeface="Times New Roman" panose="02020603050405020304" pitchFamily="18" charset="0"/>
                        </a:rPr>
                        <a:t>Uczeń jako dobro, o które należy dbać.</a:t>
                      </a:r>
                    </a:p>
                    <a:p>
                      <a:pPr marL="342900" indent="-342900">
                        <a:buAutoNum type="arabicPeriod"/>
                      </a:pPr>
                      <a:r>
                        <a:rPr lang="pl-PL" b="0" baseline="0" dirty="0">
                          <a:latin typeface="Times New Roman" panose="02020603050405020304" pitchFamily="18" charset="0"/>
                          <a:cs typeface="Times New Roman" panose="02020603050405020304" pitchFamily="18" charset="0"/>
                        </a:rPr>
                        <a:t>Zaangażowanie rodziców w funkcjonowanie szkół. </a:t>
                      </a:r>
                    </a:p>
                    <a:p>
                      <a:pPr marL="342900" indent="-342900">
                        <a:buAutoNum type="arabicPeriod"/>
                      </a:pPr>
                      <a:r>
                        <a:rPr lang="pl-PL" b="0" baseline="0" dirty="0">
                          <a:latin typeface="Times New Roman" panose="02020603050405020304" pitchFamily="18" charset="0"/>
                          <a:cs typeface="Times New Roman" panose="02020603050405020304" pitchFamily="18" charset="0"/>
                        </a:rPr>
                        <a:t>Zbilansowany budżet.</a:t>
                      </a:r>
                    </a:p>
                    <a:p>
                      <a:pPr marL="0" indent="0">
                        <a:buNone/>
                      </a:pPr>
                      <a:r>
                        <a:rPr lang="pl-PL" b="0" baseline="0" dirty="0">
                          <a:latin typeface="Times New Roman" panose="02020603050405020304" pitchFamily="18" charset="0"/>
                          <a:cs typeface="Times New Roman" panose="02020603050405020304" pitchFamily="18" charset="0"/>
                        </a:rPr>
                        <a:t>7.   Większe możliwości rozwoju.</a:t>
                      </a:r>
                    </a:p>
                    <a:p>
                      <a:pPr marL="0" indent="0">
                        <a:buNone/>
                      </a:pPr>
                      <a:endParaRPr lang="pl-PL" b="0" baseline="0" dirty="0">
                        <a:latin typeface="Times New Roman" panose="02020603050405020304" pitchFamily="18" charset="0"/>
                        <a:cs typeface="Times New Roman" panose="02020603050405020304" pitchFamily="18" charset="0"/>
                      </a:endParaRPr>
                    </a:p>
                    <a:p>
                      <a:pPr marL="342900" indent="-342900">
                        <a:buAutoNum type="arabicPeriod"/>
                      </a:pPr>
                      <a:endParaRPr lang="pl-PL" b="0" dirty="0">
                        <a:latin typeface="Times New Roman" panose="02020603050405020304" pitchFamily="18" charset="0"/>
                        <a:cs typeface="Times New Roman" panose="02020603050405020304" pitchFamily="18" charset="0"/>
                      </a:endParaRPr>
                    </a:p>
                  </a:txBody>
                  <a:tcPr/>
                </a:tc>
                <a:tc>
                  <a:txBody>
                    <a:bodyPr/>
                    <a:lstStyle/>
                    <a:p>
                      <a:r>
                        <a:rPr lang="pl-PL" b="0" dirty="0">
                          <a:latin typeface="Times New Roman" panose="02020603050405020304" pitchFamily="18" charset="0"/>
                          <a:cs typeface="Times New Roman" panose="02020603050405020304" pitchFamily="18" charset="0"/>
                        </a:rPr>
                        <a:t>W (</a:t>
                      </a:r>
                      <a:r>
                        <a:rPr lang="pl-PL" b="0" i="1" dirty="0" err="1">
                          <a:latin typeface="Times New Roman" panose="02020603050405020304" pitchFamily="18" charset="0"/>
                          <a:cs typeface="Times New Roman" panose="02020603050405020304" pitchFamily="18" charset="0"/>
                        </a:rPr>
                        <a:t>Weaknesses</a:t>
                      </a:r>
                      <a:r>
                        <a:rPr lang="pl-PL" b="0" dirty="0">
                          <a:latin typeface="Times New Roman" panose="02020603050405020304" pitchFamily="18" charset="0"/>
                          <a:cs typeface="Times New Roman" panose="02020603050405020304" pitchFamily="18" charset="0"/>
                        </a:rPr>
                        <a:t>) – słabe strony</a:t>
                      </a:r>
                    </a:p>
                    <a:p>
                      <a:pPr marL="342900" indent="-342900">
                        <a:buAutoNum type="arabicPeriod"/>
                      </a:pPr>
                      <a:r>
                        <a:rPr lang="pl-PL" b="0" baseline="0" dirty="0">
                          <a:latin typeface="Times New Roman" panose="02020603050405020304" pitchFamily="18" charset="0"/>
                          <a:cs typeface="Times New Roman" panose="02020603050405020304" pitchFamily="18" charset="0"/>
                        </a:rPr>
                        <a:t>Brak Karty Nauczyciela. </a:t>
                      </a:r>
                    </a:p>
                    <a:p>
                      <a:pPr marL="0" indent="0">
                        <a:buNone/>
                      </a:pPr>
                      <a:r>
                        <a:rPr lang="pl-PL" b="0" baseline="0" dirty="0">
                          <a:latin typeface="Times New Roman" panose="02020603050405020304" pitchFamily="18" charset="0"/>
                          <a:cs typeface="Times New Roman" panose="02020603050405020304" pitchFamily="18" charset="0"/>
                        </a:rPr>
                        <a:t>2.   Mniejsze zarobki nauczycieli. </a:t>
                      </a:r>
                      <a:endParaRPr lang="pl-PL" b="0" dirty="0">
                        <a:latin typeface="Times New Roman" panose="02020603050405020304" pitchFamily="18" charset="0"/>
                        <a:cs typeface="Times New Roman" panose="02020603050405020304" pitchFamily="18" charset="0"/>
                      </a:endParaRPr>
                    </a:p>
                    <a:p>
                      <a:pPr marL="0" indent="0">
                        <a:buNone/>
                      </a:pPr>
                      <a:endParaRPr lang="pl-PL" b="0" baseline="0" dirty="0">
                        <a:latin typeface="Times New Roman" panose="02020603050405020304" pitchFamily="18" charset="0"/>
                        <a:cs typeface="Times New Roman" panose="02020603050405020304" pitchFamily="18" charset="0"/>
                      </a:endParaRPr>
                    </a:p>
                    <a:p>
                      <a:pPr marL="0" indent="0">
                        <a:buNone/>
                      </a:pPr>
                      <a:endParaRPr lang="pl-PL"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149149">
                <a:tc>
                  <a:txBody>
                    <a:bodyPr/>
                    <a:lstStyle/>
                    <a:p>
                      <a:r>
                        <a:rPr lang="pl-PL" b="0" dirty="0">
                          <a:latin typeface="Times New Roman" panose="02020603050405020304" pitchFamily="18" charset="0"/>
                          <a:cs typeface="Times New Roman" panose="02020603050405020304" pitchFamily="18" charset="0"/>
                        </a:rPr>
                        <a:t>O (</a:t>
                      </a:r>
                      <a:r>
                        <a:rPr lang="pl-PL" b="0" i="1" dirty="0" err="1">
                          <a:latin typeface="Times New Roman" panose="02020603050405020304" pitchFamily="18" charset="0"/>
                          <a:cs typeface="Times New Roman" panose="02020603050405020304" pitchFamily="18" charset="0"/>
                        </a:rPr>
                        <a:t>Opportunities</a:t>
                      </a:r>
                      <a:r>
                        <a:rPr lang="pl-PL" b="0" dirty="0">
                          <a:latin typeface="Times New Roman" panose="02020603050405020304" pitchFamily="18" charset="0"/>
                          <a:cs typeface="Times New Roman" panose="02020603050405020304" pitchFamily="18" charset="0"/>
                        </a:rPr>
                        <a:t>) – szanse</a:t>
                      </a:r>
                    </a:p>
                    <a:p>
                      <a:pPr marL="342900" indent="-342900">
                        <a:buAutoNum type="arabicPeriod"/>
                      </a:pPr>
                      <a:r>
                        <a:rPr lang="pl-PL" b="0" baseline="0" dirty="0">
                          <a:latin typeface="Times New Roman" panose="02020603050405020304" pitchFamily="18" charset="0"/>
                          <a:cs typeface="Times New Roman" panose="02020603050405020304" pitchFamily="18" charset="0"/>
                        </a:rPr>
                        <a:t>Gmina Hanna jako przykład dla innych samorządów. </a:t>
                      </a:r>
                    </a:p>
                    <a:p>
                      <a:pPr marL="342900" indent="-342900">
                        <a:buAutoNum type="arabicPeriod"/>
                      </a:pPr>
                      <a:r>
                        <a:rPr lang="pl-PL" b="0" baseline="0" dirty="0">
                          <a:latin typeface="Times New Roman" panose="02020603050405020304" pitchFamily="18" charset="0"/>
                          <a:cs typeface="Times New Roman" panose="02020603050405020304" pitchFamily="18" charset="0"/>
                        </a:rPr>
                        <a:t>Edukacja na wysokim poziomie.</a:t>
                      </a:r>
                    </a:p>
                    <a:p>
                      <a:pPr marL="342900" indent="-342900">
                        <a:buAutoNum type="arabicPeriod"/>
                      </a:pPr>
                      <a:r>
                        <a:rPr lang="pl-PL" b="0" baseline="0" dirty="0">
                          <a:latin typeface="Times New Roman" panose="02020603050405020304" pitchFamily="18" charset="0"/>
                          <a:cs typeface="Times New Roman" panose="02020603050405020304" pitchFamily="18" charset="0"/>
                        </a:rPr>
                        <a:t>Nauka w komfortowych warunkach.</a:t>
                      </a:r>
                    </a:p>
                    <a:p>
                      <a:pPr marL="342900" indent="-342900">
                        <a:buAutoNum type="arabicPeriod"/>
                      </a:pPr>
                      <a:r>
                        <a:rPr lang="pl-PL" b="0" baseline="0" dirty="0">
                          <a:latin typeface="Times New Roman" panose="02020603050405020304" pitchFamily="18" charset="0"/>
                          <a:cs typeface="Times New Roman" panose="02020603050405020304" pitchFamily="18" charset="0"/>
                        </a:rPr>
                        <a:t>Zabieganie o uczniów. </a:t>
                      </a:r>
                    </a:p>
                    <a:p>
                      <a:pPr marL="342900" indent="-342900">
                        <a:buAutoNum type="arabicPeriod"/>
                      </a:pPr>
                      <a:endParaRPr lang="pl-PL" b="0" baseline="0" dirty="0">
                        <a:latin typeface="Times New Roman" panose="02020603050405020304" pitchFamily="18" charset="0"/>
                        <a:cs typeface="Times New Roman" panose="02020603050405020304" pitchFamily="18" charset="0"/>
                      </a:endParaRPr>
                    </a:p>
                  </a:txBody>
                  <a:tcPr/>
                </a:tc>
                <a:tc>
                  <a:txBody>
                    <a:bodyPr/>
                    <a:lstStyle/>
                    <a:p>
                      <a:r>
                        <a:rPr lang="pl-PL" b="0" dirty="0">
                          <a:latin typeface="Times New Roman" panose="02020603050405020304" pitchFamily="18" charset="0"/>
                          <a:cs typeface="Times New Roman" panose="02020603050405020304" pitchFamily="18" charset="0"/>
                        </a:rPr>
                        <a:t>T (</a:t>
                      </a:r>
                      <a:r>
                        <a:rPr lang="pl-PL" b="0" i="1" dirty="0" err="1">
                          <a:latin typeface="Times New Roman" panose="02020603050405020304" pitchFamily="18" charset="0"/>
                          <a:cs typeface="Times New Roman" panose="02020603050405020304" pitchFamily="18" charset="0"/>
                        </a:rPr>
                        <a:t>Threats</a:t>
                      </a:r>
                      <a:r>
                        <a:rPr lang="pl-PL" b="0" dirty="0">
                          <a:latin typeface="Times New Roman" panose="02020603050405020304" pitchFamily="18" charset="0"/>
                          <a:cs typeface="Times New Roman" panose="02020603050405020304" pitchFamily="18" charset="0"/>
                        </a:rPr>
                        <a:t>) – zagrożenia</a:t>
                      </a:r>
                    </a:p>
                    <a:p>
                      <a:r>
                        <a:rPr lang="pl-PL" b="0" dirty="0">
                          <a:latin typeface="Times New Roman" panose="02020603050405020304" pitchFamily="18" charset="0"/>
                          <a:cs typeface="Times New Roman" panose="02020603050405020304" pitchFamily="18" charset="0"/>
                        </a:rPr>
                        <a:t>1. Pogłębiający</a:t>
                      </a:r>
                      <a:r>
                        <a:rPr lang="pl-PL" b="0" baseline="0" dirty="0">
                          <a:latin typeface="Times New Roman" panose="02020603050405020304" pitchFamily="18" charset="0"/>
                          <a:cs typeface="Times New Roman" panose="02020603050405020304" pitchFamily="18" charset="0"/>
                        </a:rPr>
                        <a:t> się n</a:t>
                      </a:r>
                      <a:r>
                        <a:rPr lang="pl-PL" b="0" dirty="0">
                          <a:latin typeface="Times New Roman" panose="02020603050405020304" pitchFamily="18" charset="0"/>
                          <a:cs typeface="Times New Roman" panose="02020603050405020304" pitchFamily="18" charset="0"/>
                        </a:rPr>
                        <a:t>iż</a:t>
                      </a:r>
                      <a:r>
                        <a:rPr lang="pl-PL" b="0" baseline="0" dirty="0">
                          <a:latin typeface="Times New Roman" panose="02020603050405020304" pitchFamily="18" charset="0"/>
                          <a:cs typeface="Times New Roman" panose="02020603050405020304" pitchFamily="18" charset="0"/>
                        </a:rPr>
                        <a:t> demograficzny.</a:t>
                      </a:r>
                      <a:endParaRPr lang="pl-PL"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buNone/>
            </a:pPr>
            <a:endParaRPr lang="pl-PL" sz="3600" b="1" dirty="0">
              <a:latin typeface="Times New Roman" panose="02020603050405020304" pitchFamily="18" charset="0"/>
              <a:cs typeface="Times New Roman" panose="02020603050405020304" pitchFamily="18" charset="0"/>
            </a:endParaRPr>
          </a:p>
          <a:p>
            <a:pPr marL="0" indent="0" algn="ctr">
              <a:buNone/>
            </a:pPr>
            <a:r>
              <a:rPr lang="pl-PL" sz="3600" b="1" i="1" dirty="0">
                <a:latin typeface="Times New Roman" panose="02020603050405020304" pitchFamily="18" charset="0"/>
                <a:cs typeface="Times New Roman" panose="02020603050405020304" pitchFamily="18" charset="0"/>
              </a:rPr>
              <a:t>„ Działanie w odpowiednim czasie zaoszczędzi kłopotów w przyszłości” </a:t>
            </a:r>
          </a:p>
        </p:txBody>
      </p:sp>
    </p:spTree>
    <p:extLst>
      <p:ext uri="{BB962C8B-B14F-4D97-AF65-F5344CB8AC3E}">
        <p14:creationId xmlns:p14="http://schemas.microsoft.com/office/powerpoint/2010/main" val="33091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653" y="1308208"/>
            <a:ext cx="8109355" cy="469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871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spcBef>
                <a:spcPts val="1000"/>
              </a:spcBef>
              <a:buClr>
                <a:srgbClr val="FF0000"/>
              </a:buClr>
              <a:buSzPct val="80000"/>
            </a:pPr>
            <a:r>
              <a:rPr lang="pl-PL" sz="3100" b="1" dirty="0">
                <a:solidFill>
                  <a:schemeClr val="accent4">
                    <a:lumMod val="10000"/>
                  </a:schemeClr>
                </a:solidFill>
                <a:latin typeface="Times New Roman" panose="02020603050405020304" pitchFamily="18" charset="0"/>
                <a:cs typeface="Times New Roman" panose="02020603050405020304" pitchFamily="18" charset="0"/>
              </a:rPr>
              <a:t>PACJENT – GMINA HANNA</a:t>
            </a:r>
            <a:br>
              <a:rPr lang="pl-PL" sz="3100" b="1" dirty="0">
                <a:solidFill>
                  <a:schemeClr val="accent4">
                    <a:lumMod val="10000"/>
                  </a:schemeClr>
                </a:solidFill>
                <a:latin typeface="Times New Roman" panose="02020603050405020304" pitchFamily="18" charset="0"/>
                <a:cs typeface="Times New Roman" panose="02020603050405020304" pitchFamily="18" charset="0"/>
              </a:rPr>
            </a:br>
            <a:r>
              <a:rPr lang="pl-PL" sz="3100" b="1" dirty="0">
                <a:solidFill>
                  <a:prstClr val="black">
                    <a:lumMod val="75000"/>
                    <a:lumOff val="25000"/>
                  </a:prstClr>
                </a:solidFill>
                <a:latin typeface="Times New Roman" panose="02020603050405020304" pitchFamily="18" charset="0"/>
                <a:ea typeface="+mn-ea"/>
                <a:cs typeface="Times New Roman" panose="02020603050405020304" pitchFamily="18" charset="0"/>
              </a:rPr>
              <a:t>„Perełki” Hanny </a:t>
            </a:r>
            <a:r>
              <a:rPr lang="pl-PL" sz="1800" dirty="0">
                <a:solidFill>
                  <a:prstClr val="black">
                    <a:lumMod val="75000"/>
                    <a:lumOff val="25000"/>
                  </a:prstClr>
                </a:solidFill>
                <a:ea typeface="+mn-ea"/>
                <a:cs typeface="+mn-cs"/>
              </a:rPr>
              <a:t/>
            </a:r>
            <a:br>
              <a:rPr lang="pl-PL" sz="1800" dirty="0">
                <a:solidFill>
                  <a:prstClr val="black">
                    <a:lumMod val="75000"/>
                    <a:lumOff val="25000"/>
                  </a:prstClr>
                </a:solidFill>
                <a:ea typeface="+mn-ea"/>
                <a:cs typeface="+mn-cs"/>
              </a:rPr>
            </a:br>
            <a:endParaRPr lang="pl-PL"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p:txBody>
          <a:bodyPr/>
          <a:lstStyle/>
          <a:p>
            <a:pPr marL="0" indent="0">
              <a:buNone/>
            </a:pPr>
            <a:r>
              <a:rPr lang="pl-PL" sz="2400" dirty="0">
                <a:latin typeface="Times New Roman" panose="02020603050405020304" pitchFamily="18" charset="0"/>
                <a:cs typeface="Times New Roman" panose="02020603050405020304" pitchFamily="18" charset="0"/>
              </a:rPr>
              <a:t>Rzeka Bug </a:t>
            </a:r>
          </a:p>
          <a:p>
            <a:pPr marL="0" indent="0">
              <a:buNone/>
            </a:pPr>
            <a:endParaRPr lang="pl-PL" dirty="0"/>
          </a:p>
          <a:p>
            <a:pPr marL="0" indent="0">
              <a:buNone/>
            </a:pPr>
            <a:endParaRPr lang="pl-PL" dirty="0"/>
          </a:p>
          <a:p>
            <a:pPr marL="0" indent="0">
              <a:buNone/>
            </a:pPr>
            <a:r>
              <a:rPr lang="pl-PL" dirty="0"/>
              <a:t>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44" y="2865629"/>
            <a:ext cx="3563961" cy="251774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362" y="2865630"/>
            <a:ext cx="3405000" cy="3638202"/>
          </a:xfrm>
          <a:prstGeom prst="rect">
            <a:avLst/>
          </a:prstGeom>
        </p:spPr>
      </p:pic>
    </p:spTree>
    <p:extLst>
      <p:ext uri="{BB962C8B-B14F-4D97-AF65-F5344CB8AC3E}">
        <p14:creationId xmlns:p14="http://schemas.microsoft.com/office/powerpoint/2010/main" val="18592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100" b="1" dirty="0">
                <a:solidFill>
                  <a:srgbClr val="BFE4FF">
                    <a:lumMod val="10000"/>
                  </a:srgbClr>
                </a:solidFill>
                <a:latin typeface="Times New Roman" panose="02020603050405020304" pitchFamily="18" charset="0"/>
                <a:cs typeface="Times New Roman" panose="02020603050405020304" pitchFamily="18" charset="0"/>
              </a:rPr>
              <a:t>PACJENT – GMINA HANNA</a:t>
            </a:r>
            <a:br>
              <a:rPr lang="pl-PL" sz="3100" b="1" dirty="0">
                <a:solidFill>
                  <a:srgbClr val="BFE4FF">
                    <a:lumMod val="10000"/>
                  </a:srgbClr>
                </a:solidFill>
                <a:latin typeface="Times New Roman" panose="02020603050405020304" pitchFamily="18" charset="0"/>
                <a:cs typeface="Times New Roman" panose="02020603050405020304" pitchFamily="18" charset="0"/>
              </a:rPr>
            </a:br>
            <a:r>
              <a:rPr lang="pl-PL" sz="3100" b="1" dirty="0">
                <a:solidFill>
                  <a:prstClr val="black">
                    <a:lumMod val="75000"/>
                    <a:lumOff val="25000"/>
                  </a:prstClr>
                </a:solidFill>
                <a:latin typeface="Times New Roman" panose="02020603050405020304" pitchFamily="18" charset="0"/>
                <a:cs typeface="Times New Roman" panose="02020603050405020304" pitchFamily="18" charset="0"/>
              </a:rPr>
              <a:t>„Perełki” Hanny </a:t>
            </a:r>
            <a:r>
              <a:rPr lang="pl-PL" sz="1600" dirty="0">
                <a:solidFill>
                  <a:prstClr val="black">
                    <a:lumMod val="75000"/>
                    <a:lumOff val="25000"/>
                  </a:prstClr>
                </a:solidFill>
              </a:rPr>
              <a:t/>
            </a:r>
            <a:br>
              <a:rPr lang="pl-PL" sz="1600" dirty="0">
                <a:solidFill>
                  <a:prstClr val="black">
                    <a:lumMod val="75000"/>
                    <a:lumOff val="25000"/>
                  </a:prstClr>
                </a:solidFill>
              </a:rPr>
            </a:br>
            <a:endParaRPr lang="pl-PL" dirty="0"/>
          </a:p>
        </p:txBody>
      </p:sp>
      <p:sp>
        <p:nvSpPr>
          <p:cNvPr id="3" name="Symbol zastępczy zawartości 2"/>
          <p:cNvSpPr>
            <a:spLocks noGrp="1"/>
          </p:cNvSpPr>
          <p:nvPr>
            <p:ph idx="1"/>
          </p:nvPr>
        </p:nvSpPr>
        <p:spPr>
          <a:xfrm>
            <a:off x="422705" y="2160589"/>
            <a:ext cx="8851297" cy="3880773"/>
          </a:xfrm>
        </p:spPr>
        <p:txBody>
          <a:bodyPr>
            <a:normAutofit/>
          </a:bodyPr>
          <a:lstStyle/>
          <a:p>
            <a:pPr marL="0" indent="0">
              <a:buNone/>
            </a:pPr>
            <a:r>
              <a:rPr lang="pl-PL" sz="2400" dirty="0">
                <a:latin typeface="Times New Roman" panose="02020603050405020304" pitchFamily="18" charset="0"/>
                <a:cs typeface="Times New Roman" panose="02020603050405020304" pitchFamily="18" charset="0"/>
              </a:rPr>
              <a:t>Centrum Religijno-Zabytkowe w Hannie</a:t>
            </a:r>
          </a:p>
          <a:p>
            <a:pPr marL="0" indent="0">
              <a:buNone/>
            </a:pPr>
            <a:endParaRPr lang="pl-PL"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05" y="2786332"/>
            <a:ext cx="4723436" cy="314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45" y="2786332"/>
            <a:ext cx="4723435" cy="314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733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PACJENT – GMINA HANNA</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Oświata – stan na rok 2006</a:t>
            </a:r>
            <a:endParaRPr lang="pl-PL" sz="2800" b="1" dirty="0"/>
          </a:p>
        </p:txBody>
      </p:sp>
      <p:sp>
        <p:nvSpPr>
          <p:cNvPr id="3" name="Symbol zastępczy zawartości 2"/>
          <p:cNvSpPr>
            <a:spLocks noGrp="1"/>
          </p:cNvSpPr>
          <p:nvPr>
            <p:ph idx="1"/>
          </p:nvPr>
        </p:nvSpPr>
        <p:spPr/>
        <p:txBody>
          <a:bodyPr>
            <a:normAutofit/>
          </a:bodyPr>
          <a:lstStyle/>
          <a:p>
            <a:pPr marL="0" indent="0">
              <a:buNone/>
            </a:pPr>
            <a:r>
              <a:rPr lang="pl-PL" dirty="0"/>
              <a:t> </a:t>
            </a:r>
            <a:r>
              <a:rPr lang="pl-PL" sz="2400" dirty="0">
                <a:latin typeface="Times New Roman" panose="02020603050405020304" pitchFamily="18" charset="0"/>
                <a:cs typeface="Times New Roman" panose="02020603050405020304" pitchFamily="18" charset="0"/>
              </a:rPr>
              <a:t>SP w Zaświatyczach – szkoła stowarzyszeniowa </a:t>
            </a:r>
          </a:p>
          <a:p>
            <a:pPr marL="0" indent="0">
              <a:buNone/>
            </a:pPr>
            <a:r>
              <a:rPr lang="pl-PL" sz="2400" dirty="0">
                <a:latin typeface="Times New Roman" panose="02020603050405020304" pitchFamily="18" charset="0"/>
                <a:cs typeface="Times New Roman" panose="02020603050405020304" pitchFamily="18" charset="0"/>
              </a:rPr>
              <a:t> SP w Dołhobrodach – szkoła samorządowa;</a:t>
            </a:r>
          </a:p>
          <a:p>
            <a:pPr marL="0" indent="0">
              <a:buNone/>
            </a:pPr>
            <a:r>
              <a:rPr lang="pl-PL" sz="2400" dirty="0">
                <a:latin typeface="Times New Roman" panose="02020603050405020304" pitchFamily="18" charset="0"/>
                <a:cs typeface="Times New Roman" panose="02020603050405020304" pitchFamily="18" charset="0"/>
              </a:rPr>
              <a:t> SP w Dańcach – szkoła samorządowa;</a:t>
            </a:r>
          </a:p>
          <a:p>
            <a:pPr marL="0" indent="0">
              <a:buNone/>
            </a:pPr>
            <a:r>
              <a:rPr lang="pl-PL" sz="2400" dirty="0">
                <a:latin typeface="Times New Roman" panose="02020603050405020304" pitchFamily="18" charset="0"/>
                <a:cs typeface="Times New Roman" panose="02020603050405020304" pitchFamily="18" charset="0"/>
              </a:rPr>
              <a:t> SP w Holeszowie – szkoła samorządowa;</a:t>
            </a:r>
          </a:p>
          <a:p>
            <a:pPr marL="0" indent="0">
              <a:buNone/>
            </a:pPr>
            <a:r>
              <a:rPr lang="pl-PL" sz="2400" dirty="0">
                <a:latin typeface="Times New Roman" panose="02020603050405020304" pitchFamily="18" charset="0"/>
                <a:cs typeface="Times New Roman" panose="02020603050405020304" pitchFamily="18" charset="0"/>
              </a:rPr>
              <a:t> Zespół Szkół w Hannie :</a:t>
            </a:r>
          </a:p>
          <a:p>
            <a:pPr marL="0" indent="0">
              <a:buNone/>
            </a:pPr>
            <a:r>
              <a:rPr lang="pl-PL" sz="2400" dirty="0">
                <a:latin typeface="Times New Roman" panose="02020603050405020304" pitchFamily="18" charset="0"/>
                <a:cs typeface="Times New Roman" panose="02020603050405020304" pitchFamily="18" charset="0"/>
              </a:rPr>
              <a:t> Szkoła Podstawowa – szkoła samorządowa</a:t>
            </a:r>
          </a:p>
          <a:p>
            <a:pPr marL="0" indent="0">
              <a:buNone/>
            </a:pPr>
            <a:r>
              <a:rPr lang="pl-PL" sz="2400" dirty="0">
                <a:latin typeface="Times New Roman" panose="02020603050405020304" pitchFamily="18" charset="0"/>
                <a:cs typeface="Times New Roman" panose="02020603050405020304" pitchFamily="18" charset="0"/>
              </a:rPr>
              <a:t> Gimnazjum – szkoła samorządowa </a:t>
            </a:r>
            <a:endParaRPr lang="pl-PL" dirty="0"/>
          </a:p>
        </p:txBody>
      </p:sp>
    </p:spTree>
    <p:extLst>
      <p:ext uri="{BB962C8B-B14F-4D97-AF65-F5344CB8AC3E}">
        <p14:creationId xmlns:p14="http://schemas.microsoft.com/office/powerpoint/2010/main" val="28591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solidFill>
                  <a:srgbClr val="BFE4FF">
                    <a:lumMod val="10000"/>
                  </a:srgbClr>
                </a:solidFill>
                <a:latin typeface="Times New Roman" panose="02020603050405020304" pitchFamily="18" charset="0"/>
                <a:cs typeface="Times New Roman" panose="02020603050405020304" pitchFamily="18" charset="0"/>
              </a:rPr>
              <a:t>PACJENT – GMINA HANNA</a:t>
            </a:r>
            <a:br>
              <a:rPr lang="pl-PL" sz="2800" b="1" dirty="0">
                <a:solidFill>
                  <a:srgbClr val="BFE4FF">
                    <a:lumMod val="10000"/>
                  </a:srgbClr>
                </a:solidFill>
                <a:latin typeface="Times New Roman" panose="02020603050405020304" pitchFamily="18" charset="0"/>
                <a:cs typeface="Times New Roman" panose="02020603050405020304" pitchFamily="18" charset="0"/>
              </a:rPr>
            </a:br>
            <a:r>
              <a:rPr lang="pl-PL" sz="2800" b="1" dirty="0">
                <a:solidFill>
                  <a:srgbClr val="BFE4FF">
                    <a:lumMod val="10000"/>
                  </a:srgbClr>
                </a:solidFill>
                <a:latin typeface="Times New Roman" panose="02020603050405020304" pitchFamily="18" charset="0"/>
                <a:cs typeface="Times New Roman" panose="02020603050405020304" pitchFamily="18" charset="0"/>
              </a:rPr>
              <a:t>Oświata – stan na rok 2011</a:t>
            </a:r>
            <a:endParaRPr lang="pl-PL" dirty="0"/>
          </a:p>
        </p:txBody>
      </p:sp>
      <p:sp>
        <p:nvSpPr>
          <p:cNvPr id="3" name="Symbol zastępczy zawartości 2"/>
          <p:cNvSpPr>
            <a:spLocks noGrp="1"/>
          </p:cNvSpPr>
          <p:nvPr>
            <p:ph idx="1"/>
          </p:nvPr>
        </p:nvSpPr>
        <p:spPr/>
        <p:txBody>
          <a:bodyPr/>
          <a:lstStyle/>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SP w Zaświatyczach – szkoła stowarzyszeniowa </a:t>
            </a:r>
          </a:p>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SP w Dołhobrodach – szkoła stowarzyszeniowa;</a:t>
            </a:r>
          </a:p>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SP w Dańcach – szkoła stowarzyszeniowa;</a:t>
            </a:r>
          </a:p>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SP w Holeszowie – szkoła stowarzyszeniowa;</a:t>
            </a:r>
          </a:p>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Zespół Szkół w Hannie :</a:t>
            </a:r>
          </a:p>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SP – szkoła samorządowa</a:t>
            </a:r>
          </a:p>
          <a:p>
            <a:pPr marL="0" lvl="0" indent="0">
              <a:buClr>
                <a:srgbClr val="FF0000"/>
              </a:buClr>
              <a:buNone/>
            </a:pPr>
            <a:r>
              <a:rPr lang="pl-PL" sz="2400" dirty="0">
                <a:solidFill>
                  <a:prstClr val="black">
                    <a:lumMod val="75000"/>
                    <a:lumOff val="25000"/>
                  </a:prstClr>
                </a:solidFill>
                <a:latin typeface="Times New Roman" panose="02020603050405020304" pitchFamily="18" charset="0"/>
                <a:cs typeface="Times New Roman" panose="02020603050405020304" pitchFamily="18" charset="0"/>
              </a:rPr>
              <a:t> Gimnazjum – szkoła samorządowa </a:t>
            </a:r>
            <a:endParaRPr lang="pl-PL" dirty="0">
              <a:solidFill>
                <a:prstClr val="black">
                  <a:lumMod val="75000"/>
                  <a:lumOff val="25000"/>
                </a:prstClr>
              </a:solidFill>
            </a:endParaRPr>
          </a:p>
          <a:p>
            <a:pPr marL="0" indent="0">
              <a:buNone/>
            </a:pPr>
            <a:endParaRPr lang="pl-PL" dirty="0"/>
          </a:p>
        </p:txBody>
      </p:sp>
    </p:spTree>
    <p:extLst>
      <p:ext uri="{BB962C8B-B14F-4D97-AF65-F5344CB8AC3E}">
        <p14:creationId xmlns:p14="http://schemas.microsoft.com/office/powerpoint/2010/main" val="11347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OBJAWY ( 2012r.)</a:t>
            </a:r>
          </a:p>
        </p:txBody>
      </p:sp>
      <p:pic>
        <p:nvPicPr>
          <p:cNvPr id="31" name="Symbol zastępczy zawartości 3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199804"/>
            <a:ext cx="6023370" cy="506012"/>
          </a:xfrm>
          <a:prstGeom prst="rect">
            <a:avLst/>
          </a:prstGeom>
          <a:noFill/>
        </p:spPr>
      </p:pic>
      <p:pic>
        <p:nvPicPr>
          <p:cNvPr id="32" name="Obraz 31"/>
          <p:cNvPicPr/>
          <p:nvPr/>
        </p:nvPicPr>
        <p:blipFill>
          <a:blip r:embed="rId3">
            <a:extLst>
              <a:ext uri="{28A0092B-C50C-407E-A947-70E740481C1C}">
                <a14:useLocalDpi xmlns:a14="http://schemas.microsoft.com/office/drawing/2010/main" val="0"/>
              </a:ext>
            </a:extLst>
          </a:blip>
          <a:srcRect/>
          <a:stretch>
            <a:fillRect/>
          </a:stretch>
        </p:blipFill>
        <p:spPr bwMode="auto">
          <a:xfrm>
            <a:off x="677094" y="2975220"/>
            <a:ext cx="6023610" cy="506095"/>
          </a:xfrm>
          <a:prstGeom prst="rect">
            <a:avLst/>
          </a:prstGeom>
          <a:noFill/>
        </p:spPr>
      </p:pic>
      <p:pic>
        <p:nvPicPr>
          <p:cNvPr id="33" name="Obraz 32"/>
          <p:cNvPicPr/>
          <p:nvPr/>
        </p:nvPicPr>
        <p:blipFill>
          <a:blip r:embed="rId4">
            <a:extLst>
              <a:ext uri="{28A0092B-C50C-407E-A947-70E740481C1C}">
                <a14:useLocalDpi xmlns:a14="http://schemas.microsoft.com/office/drawing/2010/main" val="0"/>
              </a:ext>
            </a:extLst>
          </a:blip>
          <a:srcRect/>
          <a:stretch>
            <a:fillRect/>
          </a:stretch>
        </p:blipFill>
        <p:spPr bwMode="auto">
          <a:xfrm>
            <a:off x="677094" y="3750636"/>
            <a:ext cx="6023610" cy="506095"/>
          </a:xfrm>
          <a:prstGeom prst="rect">
            <a:avLst/>
          </a:prstGeom>
          <a:noFill/>
        </p:spPr>
      </p:pic>
      <p:pic>
        <p:nvPicPr>
          <p:cNvPr id="34" name="Obraz 33"/>
          <p:cNvPicPr/>
          <p:nvPr/>
        </p:nvPicPr>
        <p:blipFill>
          <a:blip r:embed="rId5">
            <a:extLst>
              <a:ext uri="{28A0092B-C50C-407E-A947-70E740481C1C}">
                <a14:useLocalDpi xmlns:a14="http://schemas.microsoft.com/office/drawing/2010/main" val="0"/>
              </a:ext>
            </a:extLst>
          </a:blip>
          <a:srcRect/>
          <a:stretch>
            <a:fillRect/>
          </a:stretch>
        </p:blipFill>
        <p:spPr bwMode="auto">
          <a:xfrm>
            <a:off x="677094" y="4526052"/>
            <a:ext cx="6023610" cy="506095"/>
          </a:xfrm>
          <a:prstGeom prst="rect">
            <a:avLst/>
          </a:prstGeom>
          <a:noFill/>
        </p:spPr>
      </p:pic>
      <p:pic>
        <p:nvPicPr>
          <p:cNvPr id="35" name="Obraz 34"/>
          <p:cNvPicPr/>
          <p:nvPr/>
        </p:nvPicPr>
        <p:blipFill>
          <a:blip r:embed="rId6">
            <a:extLst>
              <a:ext uri="{28A0092B-C50C-407E-A947-70E740481C1C}">
                <a14:useLocalDpi xmlns:a14="http://schemas.microsoft.com/office/drawing/2010/main" val="0"/>
              </a:ext>
            </a:extLst>
          </a:blip>
          <a:srcRect/>
          <a:stretch>
            <a:fillRect/>
          </a:stretch>
        </p:blipFill>
        <p:spPr bwMode="auto">
          <a:xfrm>
            <a:off x="677094" y="5301468"/>
            <a:ext cx="6023610" cy="506095"/>
          </a:xfrm>
          <a:prstGeom prst="rect">
            <a:avLst/>
          </a:prstGeom>
          <a:noFill/>
        </p:spPr>
      </p:pic>
    </p:spTree>
    <p:extLst>
      <p:ext uri="{BB962C8B-B14F-4D97-AF65-F5344CB8AC3E}">
        <p14:creationId xmlns:p14="http://schemas.microsoft.com/office/powerpoint/2010/main" val="18564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solidFill>
                  <a:schemeClr val="accent4">
                    <a:lumMod val="10000"/>
                  </a:schemeClr>
                </a:solidFill>
                <a:latin typeface="Times New Roman" panose="02020603050405020304" pitchFamily="18" charset="0"/>
                <a:cs typeface="Times New Roman" panose="02020603050405020304" pitchFamily="18" charset="0"/>
              </a:rPr>
              <a:t>ROZPOZNANIE</a:t>
            </a:r>
            <a:br>
              <a:rPr lang="pl-PL" sz="2800" b="1" dirty="0">
                <a:solidFill>
                  <a:schemeClr val="accent4">
                    <a:lumMod val="10000"/>
                  </a:schemeClr>
                </a:solidFill>
                <a:latin typeface="Times New Roman" panose="02020603050405020304" pitchFamily="18" charset="0"/>
                <a:cs typeface="Times New Roman" panose="02020603050405020304" pitchFamily="18" charset="0"/>
              </a:rPr>
            </a:br>
            <a:r>
              <a:rPr lang="pl-PL" sz="2800" b="1" dirty="0">
                <a:solidFill>
                  <a:schemeClr val="accent4">
                    <a:lumMod val="10000"/>
                  </a:schemeClr>
                </a:solidFill>
                <a:latin typeface="Times New Roman" panose="02020603050405020304" pitchFamily="18" charset="0"/>
                <a:cs typeface="Times New Roman" panose="02020603050405020304" pitchFamily="18" charset="0"/>
              </a:rPr>
              <a:t>Analiza budżetu</a:t>
            </a:r>
          </a:p>
        </p:txBody>
      </p:sp>
      <p:pic>
        <p:nvPicPr>
          <p:cNvPr id="5" name="Symbol zastępczy zawartości 4"/>
          <p:cNvPicPr>
            <a:picLocks noGrp="1" noChangeAspect="1"/>
          </p:cNvPicPr>
          <p:nvPr>
            <p:ph idx="1"/>
          </p:nvPr>
        </p:nvPicPr>
        <p:blipFill>
          <a:blip r:embed="rId2"/>
          <a:stretch>
            <a:fillRect/>
          </a:stretch>
        </p:blipFill>
        <p:spPr>
          <a:xfrm>
            <a:off x="1913284" y="2160588"/>
            <a:ext cx="6125469" cy="3881437"/>
          </a:xfrm>
          <a:prstGeom prst="rect">
            <a:avLst/>
          </a:prstGeom>
        </p:spPr>
      </p:pic>
      <p:sp>
        <p:nvSpPr>
          <p:cNvPr id="6" name="Strzałka w prawo 5"/>
          <p:cNvSpPr/>
          <p:nvPr/>
        </p:nvSpPr>
        <p:spPr>
          <a:xfrm>
            <a:off x="3915178" y="4095483"/>
            <a:ext cx="1661374" cy="29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p:cNvPicPr>
            <a:picLocks noChangeAspect="1"/>
          </p:cNvPicPr>
          <p:nvPr/>
        </p:nvPicPr>
        <p:blipFill>
          <a:blip r:embed="rId3"/>
          <a:stretch>
            <a:fillRect/>
          </a:stretch>
        </p:blipFill>
        <p:spPr>
          <a:xfrm rot="13270629">
            <a:off x="5514076" y="3320106"/>
            <a:ext cx="1430302" cy="347502"/>
          </a:xfrm>
          <a:prstGeom prst="rect">
            <a:avLst/>
          </a:prstGeom>
        </p:spPr>
      </p:pic>
      <p:pic>
        <p:nvPicPr>
          <p:cNvPr id="9" name="Obraz 8"/>
          <p:cNvPicPr>
            <a:picLocks noChangeAspect="1"/>
          </p:cNvPicPr>
          <p:nvPr/>
        </p:nvPicPr>
        <p:blipFill>
          <a:blip r:embed="rId4"/>
          <a:stretch>
            <a:fillRect/>
          </a:stretch>
        </p:blipFill>
        <p:spPr>
          <a:xfrm rot="16761104">
            <a:off x="2405949" y="2911793"/>
            <a:ext cx="1310754" cy="1207113"/>
          </a:xfrm>
          <a:prstGeom prst="rect">
            <a:avLst/>
          </a:prstGeom>
        </p:spPr>
      </p:pic>
    </p:spTree>
    <p:extLst>
      <p:ext uri="{BB962C8B-B14F-4D97-AF65-F5344CB8AC3E}">
        <p14:creationId xmlns:p14="http://schemas.microsoft.com/office/powerpoint/2010/main" val="28354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Faseta">
  <a:themeElements>
    <a:clrScheme name="Niestandardowy 3">
      <a:dk1>
        <a:sysClr val="windowText" lastClr="000000"/>
      </a:dk1>
      <a:lt1>
        <a:sysClr val="window" lastClr="FFFFFF"/>
      </a:lt1>
      <a:dk2>
        <a:srgbClr val="2C3C43"/>
      </a:dk2>
      <a:lt2>
        <a:srgbClr val="EBEBEB"/>
      </a:lt2>
      <a:accent1>
        <a:srgbClr val="FF0000"/>
      </a:accent1>
      <a:accent2>
        <a:srgbClr val="0070C0"/>
      </a:accent2>
      <a:accent3>
        <a:srgbClr val="FFFFFF"/>
      </a:accent3>
      <a:accent4>
        <a:srgbClr val="BFE4FF"/>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2364</TotalTime>
  <Words>724</Words>
  <Application>Microsoft Office PowerPoint</Application>
  <PresentationFormat>Panoramiczny</PresentationFormat>
  <Paragraphs>188</Paragraphs>
  <Slides>35</Slides>
  <Notes>0</Notes>
  <HiddenSlides>0</HiddenSlides>
  <MMClips>0</MMClips>
  <ScaleCrop>false</ScaleCrop>
  <HeadingPairs>
    <vt:vector size="8" baseType="variant">
      <vt:variant>
        <vt:lpstr>Używane czcionki</vt:lpstr>
      </vt:variant>
      <vt:variant>
        <vt:i4>9</vt:i4>
      </vt:variant>
      <vt:variant>
        <vt:lpstr>Motyw</vt:lpstr>
      </vt:variant>
      <vt:variant>
        <vt:i4>1</vt:i4>
      </vt:variant>
      <vt:variant>
        <vt:lpstr>Osadzone serwery OLE</vt:lpstr>
      </vt:variant>
      <vt:variant>
        <vt:i4>2</vt:i4>
      </vt:variant>
      <vt:variant>
        <vt:lpstr>Tytuły slajdów</vt:lpstr>
      </vt:variant>
      <vt:variant>
        <vt:i4>35</vt:i4>
      </vt:variant>
    </vt:vector>
  </HeadingPairs>
  <TitlesOfParts>
    <vt:vector size="47" baseType="lpstr">
      <vt:lpstr>arial</vt:lpstr>
      <vt:lpstr>arial</vt:lpstr>
      <vt:lpstr>Calibri</vt:lpstr>
      <vt:lpstr>Century Schoolbook</vt:lpstr>
      <vt:lpstr>Gill Sans MT</vt:lpstr>
      <vt:lpstr>Times New Roman</vt:lpstr>
      <vt:lpstr>Trebuchet MS</vt:lpstr>
      <vt:lpstr>Wingdings</vt:lpstr>
      <vt:lpstr>Wingdings 3</vt:lpstr>
      <vt:lpstr>Faseta</vt:lpstr>
      <vt:lpstr>Chart</vt:lpstr>
      <vt:lpstr>Wykres programu Microsoft Excel</vt:lpstr>
      <vt:lpstr>Studium przypadku wdrożenia modelowego rozwiązania przekazania szkół do NGO       w gminie Hanna</vt:lpstr>
      <vt:lpstr>PACJENT – GMINA HANNA</vt:lpstr>
      <vt:lpstr>PACJENT – GMINA HANNA Położenie  </vt:lpstr>
      <vt:lpstr>PACJENT – GMINA HANNA „Perełki” Hanny  </vt:lpstr>
      <vt:lpstr>PACJENT – GMINA HANNA „Perełki” Hanny  </vt:lpstr>
      <vt:lpstr>PACJENT – GMINA HANNA Oświata – stan na rok 2006</vt:lpstr>
      <vt:lpstr>PACJENT – GMINA HANNA Oświata – stan na rok 2011</vt:lpstr>
      <vt:lpstr>OBJAWY ( 2012r.)</vt:lpstr>
      <vt:lpstr>ROZPOZNANIE Analiza budżetu</vt:lpstr>
      <vt:lpstr>ROZPOZNANIE Analiza budżetu</vt:lpstr>
      <vt:lpstr>ROZPOZNANIE Analiza budżetu</vt:lpstr>
      <vt:lpstr>ROZPOZNANIE Analiza budżetu</vt:lpstr>
      <vt:lpstr>ROZPOZNANIE Analiza budżetu</vt:lpstr>
      <vt:lpstr>ROZPOZNANIE… Analiza wydatków na oświatę</vt:lpstr>
      <vt:lpstr>ROZPOZNANIE Analiza wydatków na oświatę</vt:lpstr>
      <vt:lpstr>ROZPOZNANIE… Analiza wydatków na oświatę</vt:lpstr>
      <vt:lpstr>ROZPOZNANIE Analiza wydatków na oświatę</vt:lpstr>
      <vt:lpstr>ROZPOZNANIE Analiza wydatków na oświatę</vt:lpstr>
      <vt:lpstr>ROZPOZNANIE… Analiza wydatków na oświatę</vt:lpstr>
      <vt:lpstr>ROZPOZNANIE Analiza wydatków na oświatę</vt:lpstr>
      <vt:lpstr>ROZPOZNANIE Wynagrodzenie nauczycieli</vt:lpstr>
      <vt:lpstr>ROZPOZNANIE Karta nauczyciela</vt:lpstr>
      <vt:lpstr>DIAGNOZA</vt:lpstr>
      <vt:lpstr>LECZENIE</vt:lpstr>
      <vt:lpstr>LECZENIE Antidotum</vt:lpstr>
      <vt:lpstr>LECZENIE Etapy</vt:lpstr>
      <vt:lpstr>LECZENIE Etapy</vt:lpstr>
      <vt:lpstr>SKUTKI UBOCZNE</vt:lpstr>
      <vt:lpstr>WIZYTA KONTROLNA – rok 2014</vt:lpstr>
      <vt:lpstr>WIZYTA KONTROLNA – rok 2014 Szkoły</vt:lpstr>
      <vt:lpstr>Prezentacja programu PowerPoint</vt:lpstr>
      <vt:lpstr>Prezentacja programu PowerPoint</vt:lpstr>
      <vt:lpstr>WIZYTA KONTROLNA Analiza SWOT </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przypadku wdrożenia modelowego rozwiązania przekazania szkół do NGO       w gminie Hanna</dc:title>
  <dc:creator>Windows User</dc:creator>
  <cp:lastModifiedBy>Paweł Tomczak</cp:lastModifiedBy>
  <cp:revision>78</cp:revision>
  <dcterms:created xsi:type="dcterms:W3CDTF">2015-08-31T12:33:10Z</dcterms:created>
  <dcterms:modified xsi:type="dcterms:W3CDTF">2019-12-16T13:24:03Z</dcterms:modified>
</cp:coreProperties>
</file>