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9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84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37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644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8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6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65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04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2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407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53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5FDD1-2F78-4098-96E7-DED13D583E70}" type="datetimeFigureOut">
              <a:rPr lang="pl-PL" smtClean="0"/>
              <a:t>2019-12-16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61D78-74DA-4DDB-9507-4A0AD58246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3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Sytuacja w zakresie oświaty w Gminie Wisznice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Piotr Dragan</a:t>
            </a:r>
          </a:p>
          <a:p>
            <a:r>
              <a:rPr lang="pl-PL" dirty="0"/>
              <a:t>Wójt Gminy Wisznice</a:t>
            </a:r>
          </a:p>
        </p:txBody>
      </p:sp>
    </p:spTree>
    <p:extLst>
      <p:ext uri="{BB962C8B-B14F-4D97-AF65-F5344CB8AC3E}">
        <p14:creationId xmlns:p14="http://schemas.microsoft.com/office/powerpoint/2010/main" val="151213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201002"/>
            <a:ext cx="10515600" cy="267921"/>
          </a:xfrm>
        </p:spPr>
        <p:txBody>
          <a:bodyPr>
            <a:normAutofit fontScale="90000"/>
          </a:bodyPr>
          <a:lstStyle/>
          <a:p>
            <a:r>
              <a:rPr lang="pl-PL" dirty="0"/>
              <a:t>Gmina Wisznice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74820"/>
              </p:ext>
            </p:extLst>
          </p:nvPr>
        </p:nvGraphicFramePr>
        <p:xfrm>
          <a:off x="1055079" y="622316"/>
          <a:ext cx="9847383" cy="61152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0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94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26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1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11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352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87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726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653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1392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</a:rPr>
                        <a:t>WYDATKI  NA  OŚWIATĘ  W  2018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614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4229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liczba uczniów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liczba nauczycieli (etaty)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liczba pracowników (etaty)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Wynagrodzenia                           i pochodne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Pozostałe wydatki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Koszty                  w przeliczeniu na 1 ucznia rocznie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7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37,66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5,83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1,38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518 410,34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71 599,70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590 010,04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00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 PRZEDSZKOLNY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6,67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0,73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58 386,16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        -  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58 386,16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730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44,33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6,56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1,38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576 796,50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71 599,70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648 396,20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     14 626,58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368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w Wisznicach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213,33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19,33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1 623 795,52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118 637,00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1 742 432,52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00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ODDZIAŁY PRZEDSZKOLE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76,33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362 608,86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12 011,98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374 620,84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36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STOŁÓWKA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6</a:t>
                      </a:r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200 409,13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184 879,56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385 288,69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368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289,66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23,33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11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2 186 813,51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315 528,54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2 502 342,05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8 638,89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3121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Gimnazjum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77,66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15,4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1 500 137,55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169 528,97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1 669 666,52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21 499,70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4 820 404,77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98600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76615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ilość uczniów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Wysokość dotacji                                   na 2018 rok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Koszt                  w przeliczeniu na 1 ucznia rocznie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335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Niepubliczna Szkoła Podstawowa  w Dubicy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55,75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480 504,40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8 618,91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13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Dołholisce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27,75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224 828,71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8 101,94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13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Polubiczach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69,5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569 597,84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8 195,65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13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Zespół Przedszkolny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15,67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  53 172,70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3 393,28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31900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Niepubliczne Przedszkole Integracyjne SASANKA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23,67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324 167,00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13 695,27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1 652 270,65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gminne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4 820 404,77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stowarzyszeniowe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1 652 270,65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1389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6 472 675,42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53883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65660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Wydatki w 2018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Subwencja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Dotacje i inne dochody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Dofinansowanie Gminy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366310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       6 472 675,42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4 599 705,00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      418 364,12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400" b="1" u="none" strike="noStrike" dirty="0">
                          <a:effectLst/>
                        </a:rPr>
                        <a:t>-           1 454 606,30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33" marR="3833" marT="3833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0663"/>
            <a:ext cx="10515600" cy="267921"/>
          </a:xfrm>
        </p:spPr>
        <p:txBody>
          <a:bodyPr>
            <a:normAutofit fontScale="90000"/>
          </a:bodyPr>
          <a:lstStyle/>
          <a:p>
            <a:r>
              <a:rPr lang="pl-PL" dirty="0"/>
              <a:t>Gmina Wisznice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148748"/>
              </p:ext>
            </p:extLst>
          </p:nvPr>
        </p:nvGraphicFramePr>
        <p:xfrm>
          <a:off x="1312985" y="549960"/>
          <a:ext cx="9730154" cy="6212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7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98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92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92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2169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363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986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5388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9328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</a:rPr>
                        <a:t>WYDATKI  NA  OŚWIATĘ  W  2019 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25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liczba uczniów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liczba nauczycieli (etaty)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Średnioroczna liczba pracowników (etaty)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Wynagrodzenia                           i pochodne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Pozostałe wydatki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Koszty                  w przeliczeniu na 1 ucznia rocznie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15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41,33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6,82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1,38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581 955,00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147 951,00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729 906,00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154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 PRZEDSZKOLNY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9,33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0,9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60 052,00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        -  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60 052,00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1541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50,66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7,72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1,38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642 007,00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147 951,00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789 958,00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     15 593,33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376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w Wisznicach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228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22,41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2 017 657,53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171 564,35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2 189 221,88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76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ODDZIAŁY PRZEDSZKOLE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394 146,00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57 478,36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451 624,36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376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STOŁÓWKA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260 381,00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184 850,00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445 231,00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376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302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26,41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14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2 672 184,53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413 892,71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3 086 077,24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     10 218,80    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210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Gimnazjum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45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1 333 782,72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769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5 209 817,96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777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57574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średnioroczna ilość uczniów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Wysokość dotacji                                   na 2019 rok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Koszt                  w przeliczeniu na 1 ucznia rocznie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49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Niepubliczna Szkoła Podstawowa  w Dubicy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52,42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527 959,00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10 071,71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49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Dołholisce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27,92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254 377,35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9 110,94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49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Polubiczach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69,58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618 663,00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8 891,39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49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Zespół Przedszkolny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19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  57 869,00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3 045,74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04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Niepubliczne Przedszkole Integracyjne SASANKA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19,66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312 500,00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15 895,22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43807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1 771 368,35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777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51580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gminne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                            5 209 817,96    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51580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stowarzyszeniowe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1 771 368,35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4769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6 981 186,31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777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51580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Wydatki w 2019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Subwencja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Dotacje i inne dochody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Dofinansowanie Gminy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43807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 6 981 186,31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4 722 981,00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243 241,45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-                  2 014 963,86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3887" marR="3887" marT="3887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9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65833"/>
            <a:ext cx="10515600" cy="267921"/>
          </a:xfrm>
        </p:spPr>
        <p:txBody>
          <a:bodyPr>
            <a:normAutofit fontScale="90000"/>
          </a:bodyPr>
          <a:lstStyle/>
          <a:p>
            <a:r>
              <a:rPr lang="pl-PL" dirty="0"/>
              <a:t>Gmina Wisznice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687226"/>
              </p:ext>
            </p:extLst>
          </p:nvPr>
        </p:nvGraphicFramePr>
        <p:xfrm>
          <a:off x="1172307" y="550984"/>
          <a:ext cx="9507417" cy="6193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5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66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5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65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65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960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1259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3560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204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2514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u="none" strike="noStrike" dirty="0">
                          <a:effectLst/>
                        </a:rPr>
                        <a:t>WYDATKI  NA  OŚWIATĘ  W  2020  ROKU   -   PROGNOZA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591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Liczba uczniów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Liczba nauczycieli (etaty)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Liczba pracowników (etaty)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Wynagrodzenia                           i pochodne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Pozostałe wydatki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Koszty                  w przeliczeniu na 1 ucznia rocznie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26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9,59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1,75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909 267,00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77 643,00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986 910,00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8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 PRZEDSZKOLNY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71 376,00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        -  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71 376,00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618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52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10,59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1,75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980 643,00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77 643,00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1 058 286,00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     20 351,65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410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 Podstawowa                   w Wisznicach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SZKOŁA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228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28,22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9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2 954 938,00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245 568,00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3 200 506,00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8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ODDZIAŁY PRZEDSZKOLE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68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4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408 181,00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24 400,00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432 581,00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410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STOŁÓWKA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0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6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283 801,00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195 300,00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479 101,00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u="none" strike="noStrike">
                          <a:effectLst/>
                        </a:rPr>
                        <a:t> 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133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 dirty="0">
                          <a:effectLst/>
                        </a:rPr>
                        <a:t>RAZEM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296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32,22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16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3 646 920,00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465 268,00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4 112 188,00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13 892,53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5 170 474,00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77591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 dirty="0">
                          <a:effectLst/>
                        </a:rPr>
                        <a:t> ilość uczniów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Wysokość dotacji                                   na 2020 rok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Koszt                  w przeliczeniu na 1 ucznia rocznie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15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 dirty="0">
                          <a:effectLst/>
                        </a:rPr>
                        <a:t>Niepubliczna Szkoła Podstawowa  w Dubicy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55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567 928,00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10 325,96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15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Dołholisce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27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237 744,00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8 805,33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15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Szkola Podstawowa w Polubiczach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71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608 416,00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8 569,24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15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Zespół Przedszkolny w Horodyszczu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23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  82 800,00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  3 600,00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3198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Niepubliczne Przedszkole Integracyjne SASANKA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19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   350 000,00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50" u="none" strike="noStrike">
                          <a:effectLst/>
                        </a:rPr>
                        <a:t>          18 421,05    </a:t>
                      </a:r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RAZEM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1 846 888,00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66003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gminne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5 170 474,00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6003"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l-PL" sz="1050" u="none" strike="noStrike">
                          <a:effectLst/>
                        </a:rPr>
                        <a:t>Szkoły stowarzyszeniowe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1 846 888,00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050" u="none" strike="noStrike">
                          <a:effectLst/>
                        </a:rPr>
                        <a:t>                             7 017 362,00    </a:t>
                      </a:r>
                      <a:endParaRPr lang="pl-PL" sz="105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5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2034"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0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225146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Wydatki w 2020 roku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Subwencja 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effectLst/>
                        </a:rPr>
                        <a:t>Dotacje i inne dochody </a:t>
                      </a:r>
                      <a:endParaRPr lang="pl-PL" sz="1400" b="1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Dofinansowanie Gminy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225146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    7 017 362,00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4 459 809,00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                         472 210,22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effectLst/>
                        </a:rPr>
                        <a:t>-                  2 085 342,78    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4111" marR="4111" marT="4111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9254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843</Words>
  <Application>Microsoft Office PowerPoint</Application>
  <PresentationFormat>Panoramiczny</PresentationFormat>
  <Paragraphs>342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Czcionka tekstu podstawowego</vt:lpstr>
      <vt:lpstr>Motyw pakietu Office</vt:lpstr>
      <vt:lpstr>Sytuacja w zakresie oświaty w Gminie Wisznice </vt:lpstr>
      <vt:lpstr>Gmina Wisznice</vt:lpstr>
      <vt:lpstr>Gmina Wisznice</vt:lpstr>
      <vt:lpstr>Gmina Wisznice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Sytuacja w zakresie oświaty w Gminie Wisznice</dc:title>
  <dc:creator>piotrdragan</dc:creator>
  <cp:lastModifiedBy>Paweł Tomczak</cp:lastModifiedBy>
  <cp:revision>4</cp:revision>
  <dcterms:created xsi:type="dcterms:W3CDTF">2019-12-11T08:17:05Z</dcterms:created>
  <dcterms:modified xsi:type="dcterms:W3CDTF">2019-12-16T13:25:18Z</dcterms:modified>
</cp:coreProperties>
</file>