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99" r:id="rId4"/>
    <p:sldId id="301" r:id="rId5"/>
    <p:sldId id="302" r:id="rId6"/>
    <p:sldId id="275" r:id="rId7"/>
    <p:sldId id="273" r:id="rId8"/>
    <p:sldId id="278" r:id="rId9"/>
    <p:sldId id="274" r:id="rId10"/>
    <p:sldId id="277" r:id="rId11"/>
    <p:sldId id="279" r:id="rId12"/>
    <p:sldId id="285" r:id="rId13"/>
    <p:sldId id="265" r:id="rId14"/>
  </p:sldIdLst>
  <p:sldSz cx="9144000" cy="6858000" type="screen4x3"/>
  <p:notesSz cx="6781800" cy="99187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93" autoAdjust="0"/>
  </p:normalViewPr>
  <p:slideViewPr>
    <p:cSldViewPr>
      <p:cViewPr>
        <p:scale>
          <a:sx n="70" d="100"/>
          <a:sy n="70" d="100"/>
        </p:scale>
        <p:origin x="-129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10" y="-90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789E1-8C2D-4854-8330-474F91D158E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678CC9D-3FAF-4D70-9FD4-9A7E7BB3F23C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działalność </a:t>
          </a:r>
          <a:r>
            <a:rPr lang="pl-PL" dirty="0" err="1" smtClean="0"/>
            <a:t>jst</a:t>
          </a:r>
          <a:endParaRPr lang="pl-PL" dirty="0"/>
        </a:p>
      </dgm:t>
    </dgm:pt>
    <dgm:pt modelId="{761B7CB7-68B6-4EC0-8F95-8F1E93156895}" type="parTrans" cxnId="{4467F666-8EDE-4ADC-9B9A-84C48F3658B9}">
      <dgm:prSet/>
      <dgm:spPr/>
      <dgm:t>
        <a:bodyPr/>
        <a:lstStyle/>
        <a:p>
          <a:endParaRPr lang="pl-PL"/>
        </a:p>
      </dgm:t>
    </dgm:pt>
    <dgm:pt modelId="{563EFE8B-2A56-4C9C-BD10-8FE9D9EADCBD}" type="sibTrans" cxnId="{4467F666-8EDE-4ADC-9B9A-84C48F3658B9}">
      <dgm:prSet/>
      <dgm:spPr/>
      <dgm:t>
        <a:bodyPr/>
        <a:lstStyle/>
        <a:p>
          <a:endParaRPr lang="pl-PL"/>
        </a:p>
      </dgm:t>
    </dgm:pt>
    <dgm:pt modelId="{122FFCA5-5931-4A47-9A55-2769F22DA29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podlegająca VAT (</a:t>
          </a:r>
          <a:r>
            <a:rPr lang="pl-PL" i="1" dirty="0" smtClean="0"/>
            <a:t>DG</a:t>
          </a:r>
          <a:r>
            <a:rPr lang="pl-PL" dirty="0" smtClean="0"/>
            <a:t>)</a:t>
          </a:r>
          <a:endParaRPr lang="pl-PL" dirty="0"/>
        </a:p>
      </dgm:t>
    </dgm:pt>
    <dgm:pt modelId="{D82A9168-C6E9-4568-B2C5-2DF64C69EAAB}" type="parTrans" cxnId="{A52CEFC8-1FFF-4BC3-84E2-35343F8F1132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C5C068BC-1BF0-4A1B-80D0-CDFFF813C436}" type="sibTrans" cxnId="{A52CEFC8-1FFF-4BC3-84E2-35343F8F1132}">
      <dgm:prSet/>
      <dgm:spPr/>
      <dgm:t>
        <a:bodyPr/>
        <a:lstStyle/>
        <a:p>
          <a:endParaRPr lang="pl-PL"/>
        </a:p>
      </dgm:t>
    </dgm:pt>
    <dgm:pt modelId="{D83D4990-78EE-4BEB-B8CA-19430C545F6B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opodatkowana</a:t>
          </a:r>
          <a:endParaRPr lang="pl-PL" dirty="0"/>
        </a:p>
      </dgm:t>
    </dgm:pt>
    <dgm:pt modelId="{2BCC2AE1-DFD9-43A1-8DD6-C1D55AE46929}" type="parTrans" cxnId="{436F1050-A8FC-47D8-A911-90782E8425DC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2DCDE4CE-4CBB-477F-BEAB-8FF7DACE6C93}" type="sibTrans" cxnId="{436F1050-A8FC-47D8-A911-90782E8425DC}">
      <dgm:prSet/>
      <dgm:spPr/>
      <dgm:t>
        <a:bodyPr/>
        <a:lstStyle/>
        <a:p>
          <a:endParaRPr lang="pl-PL"/>
        </a:p>
      </dgm:t>
    </dgm:pt>
    <dgm:pt modelId="{B9A95C65-90E3-4A48-B009-3B616D5A411C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 smtClean="0"/>
            <a:t>zwolniona</a:t>
          </a:r>
          <a:endParaRPr lang="pl-PL" dirty="0"/>
        </a:p>
      </dgm:t>
    </dgm:pt>
    <dgm:pt modelId="{14D0C5C1-D4FA-4983-8BD7-F7191671AF2F}" type="parTrans" cxnId="{B2328716-691D-44A4-B2C6-00714546B0B2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984BC8D1-37F7-452B-9452-AD2D6E852F01}" type="sibTrans" cxnId="{B2328716-691D-44A4-B2C6-00714546B0B2}">
      <dgm:prSet/>
      <dgm:spPr/>
      <dgm:t>
        <a:bodyPr/>
        <a:lstStyle/>
        <a:p>
          <a:endParaRPr lang="pl-PL"/>
        </a:p>
      </dgm:t>
    </dgm:pt>
    <dgm:pt modelId="{26750366-BABD-4B8C-AAC4-1262A611BA2A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 smtClean="0"/>
            <a:t>niepodlegająca VAT (</a:t>
          </a:r>
          <a:r>
            <a:rPr lang="pl-PL" i="1" dirty="0" smtClean="0"/>
            <a:t>działalność inna niż DG</a:t>
          </a:r>
          <a:r>
            <a:rPr lang="pl-PL" dirty="0" smtClean="0"/>
            <a:t>)</a:t>
          </a:r>
          <a:endParaRPr lang="pl-PL" dirty="0"/>
        </a:p>
      </dgm:t>
    </dgm:pt>
    <dgm:pt modelId="{507A337F-CDB7-4B37-95C8-1BB2289B2B6D}" type="parTrans" cxnId="{E3C7E1CA-0A6A-423D-B29A-7CCA78C405D4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BDFFE3A6-9FD8-417D-8063-36106A679739}" type="sibTrans" cxnId="{E3C7E1CA-0A6A-423D-B29A-7CCA78C405D4}">
      <dgm:prSet/>
      <dgm:spPr/>
      <dgm:t>
        <a:bodyPr/>
        <a:lstStyle/>
        <a:p>
          <a:endParaRPr lang="pl-PL"/>
        </a:p>
      </dgm:t>
    </dgm:pt>
    <dgm:pt modelId="{413C5B1F-D385-470D-8BAB-BC0C3F3CFCBC}" type="pres">
      <dgm:prSet presAssocID="{007789E1-8C2D-4854-8330-474F91D158E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E0EB5CF-A560-44EC-9781-C147A3204F21}" type="pres">
      <dgm:prSet presAssocID="{B678CC9D-3FAF-4D70-9FD4-9A7E7BB3F23C}" presName="root1" presStyleCnt="0"/>
      <dgm:spPr/>
    </dgm:pt>
    <dgm:pt modelId="{54BA3871-0114-429C-B2CB-FFF836F7C790}" type="pres">
      <dgm:prSet presAssocID="{B678CC9D-3FAF-4D70-9FD4-9A7E7BB3F23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1807976-57EA-4279-A178-72FA985CECF6}" type="pres">
      <dgm:prSet presAssocID="{B678CC9D-3FAF-4D70-9FD4-9A7E7BB3F23C}" presName="level2hierChild" presStyleCnt="0"/>
      <dgm:spPr/>
    </dgm:pt>
    <dgm:pt modelId="{823046B2-D1F8-4401-91BD-EE15B63F9817}" type="pres">
      <dgm:prSet presAssocID="{D82A9168-C6E9-4568-B2C5-2DF64C69EAAB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EE64B4ED-156A-4F1F-B545-49D80CDC0042}" type="pres">
      <dgm:prSet presAssocID="{D82A9168-C6E9-4568-B2C5-2DF64C69EAAB}" presName="connTx" presStyleLbl="parChTrans1D2" presStyleIdx="0" presStyleCnt="2"/>
      <dgm:spPr/>
      <dgm:t>
        <a:bodyPr/>
        <a:lstStyle/>
        <a:p>
          <a:endParaRPr lang="pl-PL"/>
        </a:p>
      </dgm:t>
    </dgm:pt>
    <dgm:pt modelId="{2C943F3A-827A-4B0E-98A2-72C37184196B}" type="pres">
      <dgm:prSet presAssocID="{122FFCA5-5931-4A47-9A55-2769F22DA29C}" presName="root2" presStyleCnt="0"/>
      <dgm:spPr/>
    </dgm:pt>
    <dgm:pt modelId="{EB7588B3-62D9-4468-B5EE-BCC4B77556BA}" type="pres">
      <dgm:prSet presAssocID="{122FFCA5-5931-4A47-9A55-2769F22DA29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50B45F5-AB71-46B8-88A0-F069BC71C71A}" type="pres">
      <dgm:prSet presAssocID="{122FFCA5-5931-4A47-9A55-2769F22DA29C}" presName="level3hierChild" presStyleCnt="0"/>
      <dgm:spPr/>
    </dgm:pt>
    <dgm:pt modelId="{284E7BDE-B2BD-48F1-A5EE-20B534FF323F}" type="pres">
      <dgm:prSet presAssocID="{2BCC2AE1-DFD9-43A1-8DD6-C1D55AE46929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7607E0F5-8F17-459D-88D9-D9F7B80820C5}" type="pres">
      <dgm:prSet presAssocID="{2BCC2AE1-DFD9-43A1-8DD6-C1D55AE46929}" presName="connTx" presStyleLbl="parChTrans1D3" presStyleIdx="0" presStyleCnt="2"/>
      <dgm:spPr/>
      <dgm:t>
        <a:bodyPr/>
        <a:lstStyle/>
        <a:p>
          <a:endParaRPr lang="pl-PL"/>
        </a:p>
      </dgm:t>
    </dgm:pt>
    <dgm:pt modelId="{FDD32065-6251-44CC-B720-5FD649033FE1}" type="pres">
      <dgm:prSet presAssocID="{D83D4990-78EE-4BEB-B8CA-19430C545F6B}" presName="root2" presStyleCnt="0"/>
      <dgm:spPr/>
    </dgm:pt>
    <dgm:pt modelId="{7DC48273-3CAC-4DE4-B464-761D5F45598A}" type="pres">
      <dgm:prSet presAssocID="{D83D4990-78EE-4BEB-B8CA-19430C545F6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7A1D4BB-A89C-419D-A9A5-E43E3BDF421F}" type="pres">
      <dgm:prSet presAssocID="{D83D4990-78EE-4BEB-B8CA-19430C545F6B}" presName="level3hierChild" presStyleCnt="0"/>
      <dgm:spPr/>
    </dgm:pt>
    <dgm:pt modelId="{382E0BD3-0C32-43B2-BBDD-6497A57CDF1C}" type="pres">
      <dgm:prSet presAssocID="{14D0C5C1-D4FA-4983-8BD7-F7191671AF2F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0513A7A8-73C5-4F07-B34B-E24E5452D4CB}" type="pres">
      <dgm:prSet presAssocID="{14D0C5C1-D4FA-4983-8BD7-F7191671AF2F}" presName="connTx" presStyleLbl="parChTrans1D3" presStyleIdx="1" presStyleCnt="2"/>
      <dgm:spPr/>
      <dgm:t>
        <a:bodyPr/>
        <a:lstStyle/>
        <a:p>
          <a:endParaRPr lang="pl-PL"/>
        </a:p>
      </dgm:t>
    </dgm:pt>
    <dgm:pt modelId="{F8EBD833-6736-4D3A-A85A-970409016E41}" type="pres">
      <dgm:prSet presAssocID="{B9A95C65-90E3-4A48-B009-3B616D5A411C}" presName="root2" presStyleCnt="0"/>
      <dgm:spPr/>
    </dgm:pt>
    <dgm:pt modelId="{102AA863-18AF-489B-9C5B-90E4E4177A24}" type="pres">
      <dgm:prSet presAssocID="{B9A95C65-90E3-4A48-B009-3B616D5A411C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048DC1D-B3AE-4E05-9139-5A838B3A6EEE}" type="pres">
      <dgm:prSet presAssocID="{B9A95C65-90E3-4A48-B009-3B616D5A411C}" presName="level3hierChild" presStyleCnt="0"/>
      <dgm:spPr/>
    </dgm:pt>
    <dgm:pt modelId="{9D4F3A81-5B9A-4588-B4F2-B9DBE84385FC}" type="pres">
      <dgm:prSet presAssocID="{507A337F-CDB7-4B37-95C8-1BB2289B2B6D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1AFB83A9-08E3-45B0-ADFF-F40CBEC9FCB3}" type="pres">
      <dgm:prSet presAssocID="{507A337F-CDB7-4B37-95C8-1BB2289B2B6D}" presName="connTx" presStyleLbl="parChTrans1D2" presStyleIdx="1" presStyleCnt="2"/>
      <dgm:spPr/>
      <dgm:t>
        <a:bodyPr/>
        <a:lstStyle/>
        <a:p>
          <a:endParaRPr lang="pl-PL"/>
        </a:p>
      </dgm:t>
    </dgm:pt>
    <dgm:pt modelId="{26CA6427-BF0A-4078-AAE0-72E3FF2BBEE1}" type="pres">
      <dgm:prSet presAssocID="{26750366-BABD-4B8C-AAC4-1262A611BA2A}" presName="root2" presStyleCnt="0"/>
      <dgm:spPr/>
    </dgm:pt>
    <dgm:pt modelId="{D704BCB2-C3B8-4BF4-B8AF-9D4795710724}" type="pres">
      <dgm:prSet presAssocID="{26750366-BABD-4B8C-AAC4-1262A611BA2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370AE99-6A81-408F-A95C-ABE77A86997C}" type="pres">
      <dgm:prSet presAssocID="{26750366-BABD-4B8C-AAC4-1262A611BA2A}" presName="level3hierChild" presStyleCnt="0"/>
      <dgm:spPr/>
    </dgm:pt>
  </dgm:ptLst>
  <dgm:cxnLst>
    <dgm:cxn modelId="{A52CEFC8-1FFF-4BC3-84E2-35343F8F1132}" srcId="{B678CC9D-3FAF-4D70-9FD4-9A7E7BB3F23C}" destId="{122FFCA5-5931-4A47-9A55-2769F22DA29C}" srcOrd="0" destOrd="0" parTransId="{D82A9168-C6E9-4568-B2C5-2DF64C69EAAB}" sibTransId="{C5C068BC-1BF0-4A1B-80D0-CDFFF813C436}"/>
    <dgm:cxn modelId="{436F1050-A8FC-47D8-A911-90782E8425DC}" srcId="{122FFCA5-5931-4A47-9A55-2769F22DA29C}" destId="{D83D4990-78EE-4BEB-B8CA-19430C545F6B}" srcOrd="0" destOrd="0" parTransId="{2BCC2AE1-DFD9-43A1-8DD6-C1D55AE46929}" sibTransId="{2DCDE4CE-4CBB-477F-BEAB-8FF7DACE6C93}"/>
    <dgm:cxn modelId="{DE86D704-8F59-426F-AE0E-56461E6EC7C1}" type="presOf" srcId="{14D0C5C1-D4FA-4983-8BD7-F7191671AF2F}" destId="{0513A7A8-73C5-4F07-B34B-E24E5452D4CB}" srcOrd="1" destOrd="0" presId="urn:microsoft.com/office/officeart/2005/8/layout/hierarchy2"/>
    <dgm:cxn modelId="{08C5ECFA-7EF0-4411-B7BC-B1147E8C9FC0}" type="presOf" srcId="{D82A9168-C6E9-4568-B2C5-2DF64C69EAAB}" destId="{823046B2-D1F8-4401-91BD-EE15B63F9817}" srcOrd="0" destOrd="0" presId="urn:microsoft.com/office/officeart/2005/8/layout/hierarchy2"/>
    <dgm:cxn modelId="{4467F666-8EDE-4ADC-9B9A-84C48F3658B9}" srcId="{007789E1-8C2D-4854-8330-474F91D158EF}" destId="{B678CC9D-3FAF-4D70-9FD4-9A7E7BB3F23C}" srcOrd="0" destOrd="0" parTransId="{761B7CB7-68B6-4EC0-8F95-8F1E93156895}" sibTransId="{563EFE8B-2A56-4C9C-BD10-8FE9D9EADCBD}"/>
    <dgm:cxn modelId="{BA2680B0-7E62-4565-B051-C688689D5E9C}" type="presOf" srcId="{D83D4990-78EE-4BEB-B8CA-19430C545F6B}" destId="{7DC48273-3CAC-4DE4-B464-761D5F45598A}" srcOrd="0" destOrd="0" presId="urn:microsoft.com/office/officeart/2005/8/layout/hierarchy2"/>
    <dgm:cxn modelId="{D7362BB8-D3EE-4429-9061-C0900D0B9DA2}" type="presOf" srcId="{B678CC9D-3FAF-4D70-9FD4-9A7E7BB3F23C}" destId="{54BA3871-0114-429C-B2CB-FFF836F7C790}" srcOrd="0" destOrd="0" presId="urn:microsoft.com/office/officeart/2005/8/layout/hierarchy2"/>
    <dgm:cxn modelId="{B2328716-691D-44A4-B2C6-00714546B0B2}" srcId="{122FFCA5-5931-4A47-9A55-2769F22DA29C}" destId="{B9A95C65-90E3-4A48-B009-3B616D5A411C}" srcOrd="1" destOrd="0" parTransId="{14D0C5C1-D4FA-4983-8BD7-F7191671AF2F}" sibTransId="{984BC8D1-37F7-452B-9452-AD2D6E852F01}"/>
    <dgm:cxn modelId="{F59268A4-8953-4695-B3E6-C71CA6E93E16}" type="presOf" srcId="{26750366-BABD-4B8C-AAC4-1262A611BA2A}" destId="{D704BCB2-C3B8-4BF4-B8AF-9D4795710724}" srcOrd="0" destOrd="0" presId="urn:microsoft.com/office/officeart/2005/8/layout/hierarchy2"/>
    <dgm:cxn modelId="{103A88C3-5464-4DF4-B50A-913F78CEAF2C}" type="presOf" srcId="{14D0C5C1-D4FA-4983-8BD7-F7191671AF2F}" destId="{382E0BD3-0C32-43B2-BBDD-6497A57CDF1C}" srcOrd="0" destOrd="0" presId="urn:microsoft.com/office/officeart/2005/8/layout/hierarchy2"/>
    <dgm:cxn modelId="{F492E5F7-F4E6-430B-92F7-B78A087C4B89}" type="presOf" srcId="{507A337F-CDB7-4B37-95C8-1BB2289B2B6D}" destId="{1AFB83A9-08E3-45B0-ADFF-F40CBEC9FCB3}" srcOrd="1" destOrd="0" presId="urn:microsoft.com/office/officeart/2005/8/layout/hierarchy2"/>
    <dgm:cxn modelId="{716AFF68-45D7-4263-B50D-F2B3ED5E1EC7}" type="presOf" srcId="{007789E1-8C2D-4854-8330-474F91D158EF}" destId="{413C5B1F-D385-470D-8BAB-BC0C3F3CFCBC}" srcOrd="0" destOrd="0" presId="urn:microsoft.com/office/officeart/2005/8/layout/hierarchy2"/>
    <dgm:cxn modelId="{8C4F8E49-53DF-4ED8-951D-7E357C82999C}" type="presOf" srcId="{D82A9168-C6E9-4568-B2C5-2DF64C69EAAB}" destId="{EE64B4ED-156A-4F1F-B545-49D80CDC0042}" srcOrd="1" destOrd="0" presId="urn:microsoft.com/office/officeart/2005/8/layout/hierarchy2"/>
    <dgm:cxn modelId="{0CB6616A-CED4-44C4-B18E-BC9620B8867A}" type="presOf" srcId="{2BCC2AE1-DFD9-43A1-8DD6-C1D55AE46929}" destId="{7607E0F5-8F17-459D-88D9-D9F7B80820C5}" srcOrd="1" destOrd="0" presId="urn:microsoft.com/office/officeart/2005/8/layout/hierarchy2"/>
    <dgm:cxn modelId="{EFBA649C-A6FD-4B17-BB52-8B660529146D}" type="presOf" srcId="{2BCC2AE1-DFD9-43A1-8DD6-C1D55AE46929}" destId="{284E7BDE-B2BD-48F1-A5EE-20B534FF323F}" srcOrd="0" destOrd="0" presId="urn:microsoft.com/office/officeart/2005/8/layout/hierarchy2"/>
    <dgm:cxn modelId="{728E154A-0807-4D3F-AE1A-7B4C8D465769}" type="presOf" srcId="{B9A95C65-90E3-4A48-B009-3B616D5A411C}" destId="{102AA863-18AF-489B-9C5B-90E4E4177A24}" srcOrd="0" destOrd="0" presId="urn:microsoft.com/office/officeart/2005/8/layout/hierarchy2"/>
    <dgm:cxn modelId="{AC5F5BA2-D74B-4A61-83C2-F13A4D87FAE6}" type="presOf" srcId="{507A337F-CDB7-4B37-95C8-1BB2289B2B6D}" destId="{9D4F3A81-5B9A-4588-B4F2-B9DBE84385FC}" srcOrd="0" destOrd="0" presId="urn:microsoft.com/office/officeart/2005/8/layout/hierarchy2"/>
    <dgm:cxn modelId="{E3C7E1CA-0A6A-423D-B29A-7CCA78C405D4}" srcId="{B678CC9D-3FAF-4D70-9FD4-9A7E7BB3F23C}" destId="{26750366-BABD-4B8C-AAC4-1262A611BA2A}" srcOrd="1" destOrd="0" parTransId="{507A337F-CDB7-4B37-95C8-1BB2289B2B6D}" sibTransId="{BDFFE3A6-9FD8-417D-8063-36106A679739}"/>
    <dgm:cxn modelId="{A27548DC-6DF3-417D-B32B-44DC791448AA}" type="presOf" srcId="{122FFCA5-5931-4A47-9A55-2769F22DA29C}" destId="{EB7588B3-62D9-4468-B5EE-BCC4B77556BA}" srcOrd="0" destOrd="0" presId="urn:microsoft.com/office/officeart/2005/8/layout/hierarchy2"/>
    <dgm:cxn modelId="{BD588768-45D9-4125-9274-AFD825D65ED1}" type="presParOf" srcId="{413C5B1F-D385-470D-8BAB-BC0C3F3CFCBC}" destId="{9E0EB5CF-A560-44EC-9781-C147A3204F21}" srcOrd="0" destOrd="0" presId="urn:microsoft.com/office/officeart/2005/8/layout/hierarchy2"/>
    <dgm:cxn modelId="{B33F594B-1AAF-440A-A870-74504E03AF41}" type="presParOf" srcId="{9E0EB5CF-A560-44EC-9781-C147A3204F21}" destId="{54BA3871-0114-429C-B2CB-FFF836F7C790}" srcOrd="0" destOrd="0" presId="urn:microsoft.com/office/officeart/2005/8/layout/hierarchy2"/>
    <dgm:cxn modelId="{40AEBDE4-30D0-4796-A0AB-7BC3EF73DB2B}" type="presParOf" srcId="{9E0EB5CF-A560-44EC-9781-C147A3204F21}" destId="{D1807976-57EA-4279-A178-72FA985CECF6}" srcOrd="1" destOrd="0" presId="urn:microsoft.com/office/officeart/2005/8/layout/hierarchy2"/>
    <dgm:cxn modelId="{4983E87E-A191-49E7-824F-352771D194BD}" type="presParOf" srcId="{D1807976-57EA-4279-A178-72FA985CECF6}" destId="{823046B2-D1F8-4401-91BD-EE15B63F9817}" srcOrd="0" destOrd="0" presId="urn:microsoft.com/office/officeart/2005/8/layout/hierarchy2"/>
    <dgm:cxn modelId="{ADD50970-B678-49B0-8F96-0053C6A7679F}" type="presParOf" srcId="{823046B2-D1F8-4401-91BD-EE15B63F9817}" destId="{EE64B4ED-156A-4F1F-B545-49D80CDC0042}" srcOrd="0" destOrd="0" presId="urn:microsoft.com/office/officeart/2005/8/layout/hierarchy2"/>
    <dgm:cxn modelId="{B1056307-C231-4E1A-AFE0-3F714345F4E4}" type="presParOf" srcId="{D1807976-57EA-4279-A178-72FA985CECF6}" destId="{2C943F3A-827A-4B0E-98A2-72C37184196B}" srcOrd="1" destOrd="0" presId="urn:microsoft.com/office/officeart/2005/8/layout/hierarchy2"/>
    <dgm:cxn modelId="{14F48BD3-01EB-447F-8505-3ACA84B250D0}" type="presParOf" srcId="{2C943F3A-827A-4B0E-98A2-72C37184196B}" destId="{EB7588B3-62D9-4468-B5EE-BCC4B77556BA}" srcOrd="0" destOrd="0" presId="urn:microsoft.com/office/officeart/2005/8/layout/hierarchy2"/>
    <dgm:cxn modelId="{EAEA0F04-C9F3-4843-8D91-26E13B4A6106}" type="presParOf" srcId="{2C943F3A-827A-4B0E-98A2-72C37184196B}" destId="{250B45F5-AB71-46B8-88A0-F069BC71C71A}" srcOrd="1" destOrd="0" presId="urn:microsoft.com/office/officeart/2005/8/layout/hierarchy2"/>
    <dgm:cxn modelId="{2274B9E7-E8C6-4016-8B72-5C0273E84BCD}" type="presParOf" srcId="{250B45F5-AB71-46B8-88A0-F069BC71C71A}" destId="{284E7BDE-B2BD-48F1-A5EE-20B534FF323F}" srcOrd="0" destOrd="0" presId="urn:microsoft.com/office/officeart/2005/8/layout/hierarchy2"/>
    <dgm:cxn modelId="{BC3F7D49-FDD7-43AC-8BE5-63534281D9E8}" type="presParOf" srcId="{284E7BDE-B2BD-48F1-A5EE-20B534FF323F}" destId="{7607E0F5-8F17-459D-88D9-D9F7B80820C5}" srcOrd="0" destOrd="0" presId="urn:microsoft.com/office/officeart/2005/8/layout/hierarchy2"/>
    <dgm:cxn modelId="{3C0882BF-7D59-49A3-A469-308A26B7B279}" type="presParOf" srcId="{250B45F5-AB71-46B8-88A0-F069BC71C71A}" destId="{FDD32065-6251-44CC-B720-5FD649033FE1}" srcOrd="1" destOrd="0" presId="urn:microsoft.com/office/officeart/2005/8/layout/hierarchy2"/>
    <dgm:cxn modelId="{93964351-3745-4AD0-8673-F0E6EB8430DA}" type="presParOf" srcId="{FDD32065-6251-44CC-B720-5FD649033FE1}" destId="{7DC48273-3CAC-4DE4-B464-761D5F45598A}" srcOrd="0" destOrd="0" presId="urn:microsoft.com/office/officeart/2005/8/layout/hierarchy2"/>
    <dgm:cxn modelId="{5E8F66CB-2370-487C-9BCA-9AB722C9067C}" type="presParOf" srcId="{FDD32065-6251-44CC-B720-5FD649033FE1}" destId="{77A1D4BB-A89C-419D-A9A5-E43E3BDF421F}" srcOrd="1" destOrd="0" presId="urn:microsoft.com/office/officeart/2005/8/layout/hierarchy2"/>
    <dgm:cxn modelId="{283A9CB0-8146-42B9-B359-CA54D3801C02}" type="presParOf" srcId="{250B45F5-AB71-46B8-88A0-F069BC71C71A}" destId="{382E0BD3-0C32-43B2-BBDD-6497A57CDF1C}" srcOrd="2" destOrd="0" presId="urn:microsoft.com/office/officeart/2005/8/layout/hierarchy2"/>
    <dgm:cxn modelId="{FF224B8C-5584-4AA6-8ECF-1E8B7DBFFED6}" type="presParOf" srcId="{382E0BD3-0C32-43B2-BBDD-6497A57CDF1C}" destId="{0513A7A8-73C5-4F07-B34B-E24E5452D4CB}" srcOrd="0" destOrd="0" presId="urn:microsoft.com/office/officeart/2005/8/layout/hierarchy2"/>
    <dgm:cxn modelId="{67ABFA92-0B54-452B-A0FB-8B67991880C2}" type="presParOf" srcId="{250B45F5-AB71-46B8-88A0-F069BC71C71A}" destId="{F8EBD833-6736-4D3A-A85A-970409016E41}" srcOrd="3" destOrd="0" presId="urn:microsoft.com/office/officeart/2005/8/layout/hierarchy2"/>
    <dgm:cxn modelId="{7D5AD82C-EDD9-4E05-913D-DEAA71A0B657}" type="presParOf" srcId="{F8EBD833-6736-4D3A-A85A-970409016E41}" destId="{102AA863-18AF-489B-9C5B-90E4E4177A24}" srcOrd="0" destOrd="0" presId="urn:microsoft.com/office/officeart/2005/8/layout/hierarchy2"/>
    <dgm:cxn modelId="{C399B852-8C6C-46A1-A499-4E3C9ADF3D39}" type="presParOf" srcId="{F8EBD833-6736-4D3A-A85A-970409016E41}" destId="{7048DC1D-B3AE-4E05-9139-5A838B3A6EEE}" srcOrd="1" destOrd="0" presId="urn:microsoft.com/office/officeart/2005/8/layout/hierarchy2"/>
    <dgm:cxn modelId="{A98403BB-F81B-4175-9C35-85CBF2C59A75}" type="presParOf" srcId="{D1807976-57EA-4279-A178-72FA985CECF6}" destId="{9D4F3A81-5B9A-4588-B4F2-B9DBE84385FC}" srcOrd="2" destOrd="0" presId="urn:microsoft.com/office/officeart/2005/8/layout/hierarchy2"/>
    <dgm:cxn modelId="{6393F415-EF74-44CA-B1F3-6032C0385F12}" type="presParOf" srcId="{9D4F3A81-5B9A-4588-B4F2-B9DBE84385FC}" destId="{1AFB83A9-08E3-45B0-ADFF-F40CBEC9FCB3}" srcOrd="0" destOrd="0" presId="urn:microsoft.com/office/officeart/2005/8/layout/hierarchy2"/>
    <dgm:cxn modelId="{9308899B-BA33-4D80-98CF-A9B8955BC459}" type="presParOf" srcId="{D1807976-57EA-4279-A178-72FA985CECF6}" destId="{26CA6427-BF0A-4078-AAE0-72E3FF2BBEE1}" srcOrd="3" destOrd="0" presId="urn:microsoft.com/office/officeart/2005/8/layout/hierarchy2"/>
    <dgm:cxn modelId="{D3935D1B-30BB-4A79-84DE-8B6E99E85560}" type="presParOf" srcId="{26CA6427-BF0A-4078-AAE0-72E3FF2BBEE1}" destId="{D704BCB2-C3B8-4BF4-B8AF-9D4795710724}" srcOrd="0" destOrd="0" presId="urn:microsoft.com/office/officeart/2005/8/layout/hierarchy2"/>
    <dgm:cxn modelId="{9D0379A8-7CC7-47B0-88A2-70CB9DB0CACA}" type="presParOf" srcId="{26CA6427-BF0A-4078-AAE0-72E3FF2BBEE1}" destId="{B370AE99-6A81-408F-A95C-ABE77A8699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C50F5E-20BD-4E18-988A-5BF2998A5D2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F1284CB-11DA-4F23-BFD5-BC22C51FA468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Nabycie towarów i usług</a:t>
          </a:r>
          <a:endParaRPr lang="pl-PL" dirty="0"/>
        </a:p>
      </dgm:t>
    </dgm:pt>
    <dgm:pt modelId="{A3CA7E8B-6BD6-477E-8E69-0BB7856D29DE}" type="parTrans" cxnId="{7BF49EED-BF5F-4613-91E4-CD3C00170F74}">
      <dgm:prSet/>
      <dgm:spPr/>
      <dgm:t>
        <a:bodyPr/>
        <a:lstStyle/>
        <a:p>
          <a:endParaRPr lang="pl-PL"/>
        </a:p>
      </dgm:t>
    </dgm:pt>
    <dgm:pt modelId="{4EC25E70-E8FF-47FC-9274-5E4B456B9EB9}" type="sibTrans" cxnId="{7BF49EED-BF5F-4613-91E4-CD3C00170F74}">
      <dgm:prSet/>
      <dgm:spPr/>
      <dgm:t>
        <a:bodyPr/>
        <a:lstStyle/>
        <a:p>
          <a:endParaRPr lang="pl-PL"/>
        </a:p>
      </dgm:t>
    </dgm:pt>
    <dgm:pt modelId="{E713BCC9-7662-4AD9-AC54-8A7AE99AEBAA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Działalność podlegająca VAT (</a:t>
          </a:r>
          <a:r>
            <a:rPr lang="pl-PL" i="1" dirty="0" smtClean="0"/>
            <a:t>DG</a:t>
          </a:r>
          <a:r>
            <a:rPr lang="pl-PL" dirty="0" smtClean="0"/>
            <a:t>)</a:t>
          </a:r>
          <a:endParaRPr lang="pl-PL" dirty="0"/>
        </a:p>
      </dgm:t>
    </dgm:pt>
    <dgm:pt modelId="{C183B40A-1026-44F0-ACE1-4F8A80DFF7EE}" type="parTrans" cxnId="{C1BF0B38-3C36-40E7-8FFC-E52C5602EDC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61D284C6-B3EB-41FA-966A-1BAA1001ACD9}" type="sibTrans" cxnId="{C1BF0B38-3C36-40E7-8FFC-E52C5602EDC7}">
      <dgm:prSet/>
      <dgm:spPr/>
      <dgm:t>
        <a:bodyPr/>
        <a:lstStyle/>
        <a:p>
          <a:endParaRPr lang="pl-PL"/>
        </a:p>
      </dgm:t>
    </dgm:pt>
    <dgm:pt modelId="{488D6228-ADD3-4420-B538-02F0D18F20CE}">
      <dgm:prSet phldrT="[Tekst]"/>
      <dgm:spPr>
        <a:solidFill>
          <a:srgbClr val="7030A0"/>
        </a:solidFill>
      </dgm:spPr>
      <dgm:t>
        <a:bodyPr/>
        <a:lstStyle/>
        <a:p>
          <a:r>
            <a:rPr lang="pl-PL" dirty="0" smtClean="0"/>
            <a:t>Działalność mieszana I</a:t>
          </a:r>
          <a:endParaRPr lang="pl-PL" dirty="0"/>
        </a:p>
      </dgm:t>
    </dgm:pt>
    <dgm:pt modelId="{5D89C4B9-3931-4769-9BD1-A171EC79BAB8}" type="parTrans" cxnId="{5D156246-9002-49A2-A448-FBAF01CCF4C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9A6ED5DD-1395-4E28-8AA9-454EB3945333}" type="sibTrans" cxnId="{5D156246-9002-49A2-A448-FBAF01CCF4C7}">
      <dgm:prSet/>
      <dgm:spPr/>
      <dgm:t>
        <a:bodyPr/>
        <a:lstStyle/>
        <a:p>
          <a:endParaRPr lang="pl-PL"/>
        </a:p>
      </dgm:t>
    </dgm:pt>
    <dgm:pt modelId="{4A78AEE3-0D69-4656-88CB-D8F9C673026C}">
      <dgm:prSet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Działalność niepodlegająca VAT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(</a:t>
          </a:r>
          <a:r>
            <a:rPr lang="pl-PL" i="1" dirty="0" smtClean="0"/>
            <a:t>inna niż DG</a:t>
          </a:r>
          <a:r>
            <a:rPr lang="pl-PL" dirty="0" smtClean="0"/>
            <a:t>)</a:t>
          </a:r>
        </a:p>
        <a:p>
          <a:pPr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dirty="0"/>
        </a:p>
      </dgm:t>
    </dgm:pt>
    <dgm:pt modelId="{0B51B354-846E-42BE-96FC-8CFD89777397}" type="parTrans" cxnId="{155B33EB-562E-42F0-97CA-C8BEC053415F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186F417-2ED9-4B7D-9670-4EED70EA3C9D}" type="sibTrans" cxnId="{155B33EB-562E-42F0-97CA-C8BEC053415F}">
      <dgm:prSet/>
      <dgm:spPr/>
      <dgm:t>
        <a:bodyPr/>
        <a:lstStyle/>
        <a:p>
          <a:endParaRPr lang="pl-PL"/>
        </a:p>
      </dgm:t>
    </dgm:pt>
    <dgm:pt modelId="{935532F3-6A06-45D4-8995-A8774C343A67}">
      <dgm:prSet/>
      <dgm:spPr>
        <a:solidFill>
          <a:srgbClr val="00B050"/>
        </a:solidFill>
      </dgm:spPr>
      <dgm:t>
        <a:bodyPr/>
        <a:lstStyle/>
        <a:p>
          <a:r>
            <a:rPr lang="pl-PL" dirty="0" smtClean="0"/>
            <a:t>Działalność opodatkowana</a:t>
          </a:r>
          <a:endParaRPr lang="pl-PL" dirty="0"/>
        </a:p>
      </dgm:t>
    </dgm:pt>
    <dgm:pt modelId="{48333DA4-F983-460F-B407-D8286A004839}" type="parTrans" cxnId="{36CA1BBF-6180-4773-9526-E44B46977886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D34FDCA-0520-43B7-A17F-F680BDEFDEE3}" type="sibTrans" cxnId="{36CA1BBF-6180-4773-9526-E44B46977886}">
      <dgm:prSet/>
      <dgm:spPr/>
      <dgm:t>
        <a:bodyPr/>
        <a:lstStyle/>
        <a:p>
          <a:endParaRPr lang="pl-PL"/>
        </a:p>
      </dgm:t>
    </dgm:pt>
    <dgm:pt modelId="{4D36817E-F7F3-4DC8-97A9-B6100A2FB751}">
      <dgm:prSet/>
      <dgm:spPr>
        <a:solidFill>
          <a:srgbClr val="7030A0"/>
        </a:solidFill>
      </dgm:spPr>
      <dgm:t>
        <a:bodyPr/>
        <a:lstStyle/>
        <a:p>
          <a:r>
            <a:rPr lang="pl-PL" dirty="0" smtClean="0"/>
            <a:t>Działalność mieszana II</a:t>
          </a:r>
          <a:endParaRPr lang="pl-PL" dirty="0"/>
        </a:p>
      </dgm:t>
    </dgm:pt>
    <dgm:pt modelId="{8662771F-5867-45AC-BEDC-1F34D6B42A25}" type="parTrans" cxnId="{771DFED6-31AD-40F4-8E86-B8CA8BD8C27A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84DB78B7-88AB-4602-967A-D967E9C3E48D}" type="sibTrans" cxnId="{771DFED6-31AD-40F4-8E86-B8CA8BD8C27A}">
      <dgm:prSet/>
      <dgm:spPr/>
      <dgm:t>
        <a:bodyPr/>
        <a:lstStyle/>
        <a:p>
          <a:endParaRPr lang="pl-PL"/>
        </a:p>
      </dgm:t>
    </dgm:pt>
    <dgm:pt modelId="{60EBCAE6-8950-47EA-909E-F0B589638C09}">
      <dgm:prSet/>
      <dgm:spPr>
        <a:solidFill>
          <a:srgbClr val="FF0000"/>
        </a:solidFill>
      </dgm:spPr>
      <dgm:t>
        <a:bodyPr/>
        <a:lstStyle/>
        <a:p>
          <a:r>
            <a:rPr lang="pl-PL" dirty="0" smtClean="0"/>
            <a:t>Działalność zwolniona</a:t>
          </a:r>
          <a:endParaRPr lang="pl-PL" dirty="0"/>
        </a:p>
      </dgm:t>
    </dgm:pt>
    <dgm:pt modelId="{55331A8F-B6AE-4463-97CA-C5EB240DEAD2}" type="parTrans" cxnId="{99C38DA9-0B47-49F8-BEE4-ABB8E5F99F61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908CD976-2032-4B97-922E-1B8C0C28E02B}" type="sibTrans" cxnId="{99C38DA9-0B47-49F8-BEE4-ABB8E5F99F61}">
      <dgm:prSet/>
      <dgm:spPr/>
      <dgm:t>
        <a:bodyPr/>
        <a:lstStyle/>
        <a:p>
          <a:endParaRPr lang="pl-PL"/>
        </a:p>
      </dgm:t>
    </dgm:pt>
    <dgm:pt modelId="{333A0436-6293-4876-A784-DDD4BCFE2469}">
      <dgm:prSet/>
      <dgm:spPr>
        <a:solidFill>
          <a:srgbClr val="00B050"/>
        </a:solidFill>
      </dgm:spPr>
      <dgm:t>
        <a:bodyPr/>
        <a:lstStyle/>
        <a:p>
          <a:r>
            <a:rPr lang="pl-PL" dirty="0" smtClean="0"/>
            <a:t>Działalność opodatkowana</a:t>
          </a:r>
          <a:endParaRPr lang="pl-PL" dirty="0"/>
        </a:p>
      </dgm:t>
    </dgm:pt>
    <dgm:pt modelId="{A6D2ADC7-3410-45D2-AA5A-D77C1FD39BF8}" type="parTrans" cxnId="{EBC9B8C0-65E4-4115-BC9A-2858C7232A42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2DEA0F98-9B47-4205-960C-D7A8FCAE2BE2}" type="sibTrans" cxnId="{EBC9B8C0-65E4-4115-BC9A-2858C7232A42}">
      <dgm:prSet/>
      <dgm:spPr/>
      <dgm:t>
        <a:bodyPr/>
        <a:lstStyle/>
        <a:p>
          <a:endParaRPr lang="pl-PL"/>
        </a:p>
      </dgm:t>
    </dgm:pt>
    <dgm:pt modelId="{7B2D2BEF-03FD-492E-BA2B-5B83A8A236FB}">
      <dgm:prSet/>
      <dgm:spPr>
        <a:solidFill>
          <a:srgbClr val="7030A0"/>
        </a:solidFill>
      </dgm:spPr>
      <dgm:t>
        <a:bodyPr/>
        <a:lstStyle/>
        <a:p>
          <a:r>
            <a:rPr lang="pl-PL" dirty="0" smtClean="0"/>
            <a:t>Działalność mieszana II</a:t>
          </a:r>
          <a:endParaRPr lang="pl-PL" dirty="0"/>
        </a:p>
      </dgm:t>
    </dgm:pt>
    <dgm:pt modelId="{28A07CDC-AC25-463B-A083-A99B358DC70A}" type="parTrans" cxnId="{9EB39794-4B1F-40F7-8FE6-6115F2750788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575A5B1C-A7BC-4EAC-BB5C-68648B9787CD}" type="sibTrans" cxnId="{9EB39794-4B1F-40F7-8FE6-6115F2750788}">
      <dgm:prSet/>
      <dgm:spPr/>
      <dgm:t>
        <a:bodyPr/>
        <a:lstStyle/>
        <a:p>
          <a:endParaRPr lang="pl-PL"/>
        </a:p>
      </dgm:t>
    </dgm:pt>
    <dgm:pt modelId="{05B4E7D3-222A-4DBE-AF80-500D9EF49AB0}">
      <dgm:prSet/>
      <dgm:spPr>
        <a:solidFill>
          <a:srgbClr val="FF0000"/>
        </a:solidFill>
      </dgm:spPr>
      <dgm:t>
        <a:bodyPr/>
        <a:lstStyle/>
        <a:p>
          <a:r>
            <a:rPr lang="pl-PL" dirty="0" smtClean="0"/>
            <a:t>Działalność zwolniona</a:t>
          </a:r>
          <a:endParaRPr lang="pl-PL" dirty="0"/>
        </a:p>
      </dgm:t>
    </dgm:pt>
    <dgm:pt modelId="{14E15434-D14C-46AF-AAC9-5B8069048C47}" type="parTrans" cxnId="{60F115F8-B63B-4268-8CF0-62684AEF7558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AECBA306-9FB8-44B9-8283-A486D4E4B663}" type="sibTrans" cxnId="{60F115F8-B63B-4268-8CF0-62684AEF7558}">
      <dgm:prSet/>
      <dgm:spPr/>
      <dgm:t>
        <a:bodyPr/>
        <a:lstStyle/>
        <a:p>
          <a:endParaRPr lang="pl-PL"/>
        </a:p>
      </dgm:t>
    </dgm:pt>
    <dgm:pt modelId="{BE677258-2BD2-4FC6-A19D-14A439F8615D}" type="pres">
      <dgm:prSet presAssocID="{31C50F5E-20BD-4E18-988A-5BF2998A5D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63E8CB9-5570-4490-9FF4-52C64A19E119}" type="pres">
      <dgm:prSet presAssocID="{4F1284CB-11DA-4F23-BFD5-BC22C51FA468}" presName="root1" presStyleCnt="0"/>
      <dgm:spPr/>
    </dgm:pt>
    <dgm:pt modelId="{A3A58A62-8AE5-48D2-8829-43BB0DF74E70}" type="pres">
      <dgm:prSet presAssocID="{4F1284CB-11DA-4F23-BFD5-BC22C51FA46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DD175E-4BF7-4C39-804B-95005374A622}" type="pres">
      <dgm:prSet presAssocID="{4F1284CB-11DA-4F23-BFD5-BC22C51FA468}" presName="level2hierChild" presStyleCnt="0"/>
      <dgm:spPr/>
    </dgm:pt>
    <dgm:pt modelId="{5CF728FA-5674-4120-902C-C87A9C551D53}" type="pres">
      <dgm:prSet presAssocID="{C183B40A-1026-44F0-ACE1-4F8A80DFF7EE}" presName="conn2-1" presStyleLbl="parChTrans1D2" presStyleIdx="0" presStyleCnt="3"/>
      <dgm:spPr/>
      <dgm:t>
        <a:bodyPr/>
        <a:lstStyle/>
        <a:p>
          <a:endParaRPr lang="pl-PL"/>
        </a:p>
      </dgm:t>
    </dgm:pt>
    <dgm:pt modelId="{7AAB9032-CF0D-4B23-906A-23A7CC41F470}" type="pres">
      <dgm:prSet presAssocID="{C183B40A-1026-44F0-ACE1-4F8A80DFF7EE}" presName="connTx" presStyleLbl="parChTrans1D2" presStyleIdx="0" presStyleCnt="3"/>
      <dgm:spPr/>
      <dgm:t>
        <a:bodyPr/>
        <a:lstStyle/>
        <a:p>
          <a:endParaRPr lang="pl-PL"/>
        </a:p>
      </dgm:t>
    </dgm:pt>
    <dgm:pt modelId="{550B3413-6ABF-4CD4-B374-86C0DFF8E20A}" type="pres">
      <dgm:prSet presAssocID="{E713BCC9-7662-4AD9-AC54-8A7AE99AEBAA}" presName="root2" presStyleCnt="0"/>
      <dgm:spPr/>
    </dgm:pt>
    <dgm:pt modelId="{3524A6A3-7FDB-4C99-AF19-48EC44661D7D}" type="pres">
      <dgm:prSet presAssocID="{E713BCC9-7662-4AD9-AC54-8A7AE99AEBA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4059206-91AC-414E-A602-EF3380C67C79}" type="pres">
      <dgm:prSet presAssocID="{E713BCC9-7662-4AD9-AC54-8A7AE99AEBAA}" presName="level3hierChild" presStyleCnt="0"/>
      <dgm:spPr/>
    </dgm:pt>
    <dgm:pt modelId="{21A7F3BA-9E73-44A0-B82E-B7C3A5F2B3AC}" type="pres">
      <dgm:prSet presAssocID="{48333DA4-F983-460F-B407-D8286A004839}" presName="conn2-1" presStyleLbl="parChTrans1D3" presStyleIdx="0" presStyleCnt="6"/>
      <dgm:spPr/>
      <dgm:t>
        <a:bodyPr/>
        <a:lstStyle/>
        <a:p>
          <a:endParaRPr lang="pl-PL"/>
        </a:p>
      </dgm:t>
    </dgm:pt>
    <dgm:pt modelId="{76CD5884-E05E-4282-85A1-25038E0D2F9D}" type="pres">
      <dgm:prSet presAssocID="{48333DA4-F983-460F-B407-D8286A004839}" presName="connTx" presStyleLbl="parChTrans1D3" presStyleIdx="0" presStyleCnt="6"/>
      <dgm:spPr/>
      <dgm:t>
        <a:bodyPr/>
        <a:lstStyle/>
        <a:p>
          <a:endParaRPr lang="pl-PL"/>
        </a:p>
      </dgm:t>
    </dgm:pt>
    <dgm:pt modelId="{0E12737A-F7D1-4C56-B585-248610E45214}" type="pres">
      <dgm:prSet presAssocID="{935532F3-6A06-45D4-8995-A8774C343A67}" presName="root2" presStyleCnt="0"/>
      <dgm:spPr/>
    </dgm:pt>
    <dgm:pt modelId="{1F2923EA-BC7C-476A-8EFF-E2FAA495B3AD}" type="pres">
      <dgm:prSet presAssocID="{935532F3-6A06-45D4-8995-A8774C343A67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DB51D7-268B-4B31-B9B0-9E58BA256944}" type="pres">
      <dgm:prSet presAssocID="{935532F3-6A06-45D4-8995-A8774C343A67}" presName="level3hierChild" presStyleCnt="0"/>
      <dgm:spPr/>
    </dgm:pt>
    <dgm:pt modelId="{E3FD4B6D-068E-4E2C-9F68-3D4B4408CF02}" type="pres">
      <dgm:prSet presAssocID="{8662771F-5867-45AC-BEDC-1F34D6B42A25}" presName="conn2-1" presStyleLbl="parChTrans1D3" presStyleIdx="1" presStyleCnt="6"/>
      <dgm:spPr/>
      <dgm:t>
        <a:bodyPr/>
        <a:lstStyle/>
        <a:p>
          <a:endParaRPr lang="pl-PL"/>
        </a:p>
      </dgm:t>
    </dgm:pt>
    <dgm:pt modelId="{E1B4CEEB-DADD-4FBD-9096-53B26C4D1238}" type="pres">
      <dgm:prSet presAssocID="{8662771F-5867-45AC-BEDC-1F34D6B42A25}" presName="connTx" presStyleLbl="parChTrans1D3" presStyleIdx="1" presStyleCnt="6"/>
      <dgm:spPr/>
      <dgm:t>
        <a:bodyPr/>
        <a:lstStyle/>
        <a:p>
          <a:endParaRPr lang="pl-PL"/>
        </a:p>
      </dgm:t>
    </dgm:pt>
    <dgm:pt modelId="{247E207F-6DB2-4167-BB83-A233505BC0CB}" type="pres">
      <dgm:prSet presAssocID="{4D36817E-F7F3-4DC8-97A9-B6100A2FB751}" presName="root2" presStyleCnt="0"/>
      <dgm:spPr/>
    </dgm:pt>
    <dgm:pt modelId="{1EF23B91-ABEC-42BE-8E49-70DA65FC8F5E}" type="pres">
      <dgm:prSet presAssocID="{4D36817E-F7F3-4DC8-97A9-B6100A2FB751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B405B70-AED1-4991-8C2B-2E98DEA3059A}" type="pres">
      <dgm:prSet presAssocID="{4D36817E-F7F3-4DC8-97A9-B6100A2FB751}" presName="level3hierChild" presStyleCnt="0"/>
      <dgm:spPr/>
    </dgm:pt>
    <dgm:pt modelId="{70D442D0-50AC-474F-91B7-02B2213C97C8}" type="pres">
      <dgm:prSet presAssocID="{55331A8F-B6AE-4463-97CA-C5EB240DEAD2}" presName="conn2-1" presStyleLbl="parChTrans1D3" presStyleIdx="2" presStyleCnt="6"/>
      <dgm:spPr/>
      <dgm:t>
        <a:bodyPr/>
        <a:lstStyle/>
        <a:p>
          <a:endParaRPr lang="pl-PL"/>
        </a:p>
      </dgm:t>
    </dgm:pt>
    <dgm:pt modelId="{66CEEE1C-DEEC-4DE6-A80A-9AB97E137664}" type="pres">
      <dgm:prSet presAssocID="{55331A8F-B6AE-4463-97CA-C5EB240DEAD2}" presName="connTx" presStyleLbl="parChTrans1D3" presStyleIdx="2" presStyleCnt="6"/>
      <dgm:spPr/>
      <dgm:t>
        <a:bodyPr/>
        <a:lstStyle/>
        <a:p>
          <a:endParaRPr lang="pl-PL"/>
        </a:p>
      </dgm:t>
    </dgm:pt>
    <dgm:pt modelId="{2F967689-8AF5-4247-A1E8-3999A06FA71E}" type="pres">
      <dgm:prSet presAssocID="{60EBCAE6-8950-47EA-909E-F0B589638C09}" presName="root2" presStyleCnt="0"/>
      <dgm:spPr/>
    </dgm:pt>
    <dgm:pt modelId="{134E3F67-C625-4DAC-A650-F5A42FC62E16}" type="pres">
      <dgm:prSet presAssocID="{60EBCAE6-8950-47EA-909E-F0B589638C09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CA19372-9E31-4906-8C60-EB1D3B1FFF9C}" type="pres">
      <dgm:prSet presAssocID="{60EBCAE6-8950-47EA-909E-F0B589638C09}" presName="level3hierChild" presStyleCnt="0"/>
      <dgm:spPr/>
    </dgm:pt>
    <dgm:pt modelId="{42757392-0E0E-4380-B69A-5023888D23DC}" type="pres">
      <dgm:prSet presAssocID="{5D89C4B9-3931-4769-9BD1-A171EC79BAB8}" presName="conn2-1" presStyleLbl="parChTrans1D2" presStyleIdx="1" presStyleCnt="3"/>
      <dgm:spPr/>
      <dgm:t>
        <a:bodyPr/>
        <a:lstStyle/>
        <a:p>
          <a:endParaRPr lang="pl-PL"/>
        </a:p>
      </dgm:t>
    </dgm:pt>
    <dgm:pt modelId="{AD1AB297-20F1-4A60-B3A1-59C99627738A}" type="pres">
      <dgm:prSet presAssocID="{5D89C4B9-3931-4769-9BD1-A171EC79BAB8}" presName="connTx" presStyleLbl="parChTrans1D2" presStyleIdx="1" presStyleCnt="3"/>
      <dgm:spPr/>
      <dgm:t>
        <a:bodyPr/>
        <a:lstStyle/>
        <a:p>
          <a:endParaRPr lang="pl-PL"/>
        </a:p>
      </dgm:t>
    </dgm:pt>
    <dgm:pt modelId="{AF75BEF1-DF04-41FB-B8EB-FD993E1D5A0C}" type="pres">
      <dgm:prSet presAssocID="{488D6228-ADD3-4420-B538-02F0D18F20CE}" presName="root2" presStyleCnt="0"/>
      <dgm:spPr/>
    </dgm:pt>
    <dgm:pt modelId="{3B7534F9-C0AA-4366-885C-B33DAEA06402}" type="pres">
      <dgm:prSet presAssocID="{488D6228-ADD3-4420-B538-02F0D18F20CE}" presName="LevelTwoTextNode" presStyleLbl="node2" presStyleIdx="1" presStyleCnt="3" custScaleX="100000" custLinFactNeighborX="173" custLinFactNeighborY="-117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8C96BA9-13C1-4620-9C28-7ED7F716256A}" type="pres">
      <dgm:prSet presAssocID="{488D6228-ADD3-4420-B538-02F0D18F20CE}" presName="level3hierChild" presStyleCnt="0"/>
      <dgm:spPr/>
    </dgm:pt>
    <dgm:pt modelId="{920BF318-A291-4CE1-9578-8CD2CD5AEE62}" type="pres">
      <dgm:prSet presAssocID="{A6D2ADC7-3410-45D2-AA5A-D77C1FD39BF8}" presName="conn2-1" presStyleLbl="parChTrans1D3" presStyleIdx="3" presStyleCnt="6"/>
      <dgm:spPr/>
      <dgm:t>
        <a:bodyPr/>
        <a:lstStyle/>
        <a:p>
          <a:endParaRPr lang="pl-PL"/>
        </a:p>
      </dgm:t>
    </dgm:pt>
    <dgm:pt modelId="{6318573B-227C-4C1E-A02F-FAB1B3313311}" type="pres">
      <dgm:prSet presAssocID="{A6D2ADC7-3410-45D2-AA5A-D77C1FD39BF8}" presName="connTx" presStyleLbl="parChTrans1D3" presStyleIdx="3" presStyleCnt="6"/>
      <dgm:spPr/>
      <dgm:t>
        <a:bodyPr/>
        <a:lstStyle/>
        <a:p>
          <a:endParaRPr lang="pl-PL"/>
        </a:p>
      </dgm:t>
    </dgm:pt>
    <dgm:pt modelId="{DCACF51A-8620-4FF1-868A-7F02B0659EB2}" type="pres">
      <dgm:prSet presAssocID="{333A0436-6293-4876-A784-DDD4BCFE2469}" presName="root2" presStyleCnt="0"/>
      <dgm:spPr/>
    </dgm:pt>
    <dgm:pt modelId="{55F72DA1-C438-45C7-BEDA-F4CAFDF4B3DF}" type="pres">
      <dgm:prSet presAssocID="{333A0436-6293-4876-A784-DDD4BCFE2469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CDCD71F-76CD-4090-86CF-A3681896B491}" type="pres">
      <dgm:prSet presAssocID="{333A0436-6293-4876-A784-DDD4BCFE2469}" presName="level3hierChild" presStyleCnt="0"/>
      <dgm:spPr/>
    </dgm:pt>
    <dgm:pt modelId="{C6D9A856-4BAB-48A4-A5D2-B9216B338C02}" type="pres">
      <dgm:prSet presAssocID="{28A07CDC-AC25-463B-A083-A99B358DC70A}" presName="conn2-1" presStyleLbl="parChTrans1D3" presStyleIdx="4" presStyleCnt="6"/>
      <dgm:spPr/>
      <dgm:t>
        <a:bodyPr/>
        <a:lstStyle/>
        <a:p>
          <a:endParaRPr lang="pl-PL"/>
        </a:p>
      </dgm:t>
    </dgm:pt>
    <dgm:pt modelId="{AF3385FB-B6A4-4A63-B9EA-B7CCD32A1438}" type="pres">
      <dgm:prSet presAssocID="{28A07CDC-AC25-463B-A083-A99B358DC70A}" presName="connTx" presStyleLbl="parChTrans1D3" presStyleIdx="4" presStyleCnt="6"/>
      <dgm:spPr/>
      <dgm:t>
        <a:bodyPr/>
        <a:lstStyle/>
        <a:p>
          <a:endParaRPr lang="pl-PL"/>
        </a:p>
      </dgm:t>
    </dgm:pt>
    <dgm:pt modelId="{658F4917-E65F-4B57-A339-187D0E554235}" type="pres">
      <dgm:prSet presAssocID="{7B2D2BEF-03FD-492E-BA2B-5B83A8A236FB}" presName="root2" presStyleCnt="0"/>
      <dgm:spPr/>
    </dgm:pt>
    <dgm:pt modelId="{02F646EF-BA5E-4709-B946-25AD853D63B5}" type="pres">
      <dgm:prSet presAssocID="{7B2D2BEF-03FD-492E-BA2B-5B83A8A236FB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A200E4E-1539-4C57-AA64-38F085BC0EB3}" type="pres">
      <dgm:prSet presAssocID="{7B2D2BEF-03FD-492E-BA2B-5B83A8A236FB}" presName="level3hierChild" presStyleCnt="0"/>
      <dgm:spPr/>
    </dgm:pt>
    <dgm:pt modelId="{3D33E00F-EDAB-4334-B321-B2290E745F32}" type="pres">
      <dgm:prSet presAssocID="{14E15434-D14C-46AF-AAC9-5B8069048C47}" presName="conn2-1" presStyleLbl="parChTrans1D3" presStyleIdx="5" presStyleCnt="6"/>
      <dgm:spPr/>
      <dgm:t>
        <a:bodyPr/>
        <a:lstStyle/>
        <a:p>
          <a:endParaRPr lang="pl-PL"/>
        </a:p>
      </dgm:t>
    </dgm:pt>
    <dgm:pt modelId="{8D0F3F04-6208-4931-B7D3-021E45ED2922}" type="pres">
      <dgm:prSet presAssocID="{14E15434-D14C-46AF-AAC9-5B8069048C47}" presName="connTx" presStyleLbl="parChTrans1D3" presStyleIdx="5" presStyleCnt="6"/>
      <dgm:spPr/>
      <dgm:t>
        <a:bodyPr/>
        <a:lstStyle/>
        <a:p>
          <a:endParaRPr lang="pl-PL"/>
        </a:p>
      </dgm:t>
    </dgm:pt>
    <dgm:pt modelId="{C6D30C1F-4B76-40DC-B7DF-974D788819F2}" type="pres">
      <dgm:prSet presAssocID="{05B4E7D3-222A-4DBE-AF80-500D9EF49AB0}" presName="root2" presStyleCnt="0"/>
      <dgm:spPr/>
    </dgm:pt>
    <dgm:pt modelId="{85D1F75E-E4F3-4732-81B8-D51C5E63F718}" type="pres">
      <dgm:prSet presAssocID="{05B4E7D3-222A-4DBE-AF80-500D9EF49AB0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1AA4C6-6172-4507-B9AE-8CAB0CD10AB1}" type="pres">
      <dgm:prSet presAssocID="{05B4E7D3-222A-4DBE-AF80-500D9EF49AB0}" presName="level3hierChild" presStyleCnt="0"/>
      <dgm:spPr/>
    </dgm:pt>
    <dgm:pt modelId="{39351DFC-AE4C-4DF2-A271-D815FB4289C6}" type="pres">
      <dgm:prSet presAssocID="{0B51B354-846E-42BE-96FC-8CFD89777397}" presName="conn2-1" presStyleLbl="parChTrans1D2" presStyleIdx="2" presStyleCnt="3"/>
      <dgm:spPr/>
      <dgm:t>
        <a:bodyPr/>
        <a:lstStyle/>
        <a:p>
          <a:endParaRPr lang="pl-PL"/>
        </a:p>
      </dgm:t>
    </dgm:pt>
    <dgm:pt modelId="{B0049A73-DC80-4B13-863B-A6D92A7D8F65}" type="pres">
      <dgm:prSet presAssocID="{0B51B354-846E-42BE-96FC-8CFD89777397}" presName="connTx" presStyleLbl="parChTrans1D2" presStyleIdx="2" presStyleCnt="3"/>
      <dgm:spPr/>
      <dgm:t>
        <a:bodyPr/>
        <a:lstStyle/>
        <a:p>
          <a:endParaRPr lang="pl-PL"/>
        </a:p>
      </dgm:t>
    </dgm:pt>
    <dgm:pt modelId="{D2B7E8AF-8120-4D36-AD76-ED34D495C5BB}" type="pres">
      <dgm:prSet presAssocID="{4A78AEE3-0D69-4656-88CB-D8F9C673026C}" presName="root2" presStyleCnt="0"/>
      <dgm:spPr/>
    </dgm:pt>
    <dgm:pt modelId="{13BAEDBF-6ACB-42D6-970D-A11B836DDD18}" type="pres">
      <dgm:prSet presAssocID="{4A78AEE3-0D69-4656-88CB-D8F9C673026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F79C023-6FB5-4B1E-8B8A-79DEA74251A5}" type="pres">
      <dgm:prSet presAssocID="{4A78AEE3-0D69-4656-88CB-D8F9C673026C}" presName="level3hierChild" presStyleCnt="0"/>
      <dgm:spPr/>
    </dgm:pt>
  </dgm:ptLst>
  <dgm:cxnLst>
    <dgm:cxn modelId="{C1BF0B38-3C36-40E7-8FFC-E52C5602EDC7}" srcId="{4F1284CB-11DA-4F23-BFD5-BC22C51FA468}" destId="{E713BCC9-7662-4AD9-AC54-8A7AE99AEBAA}" srcOrd="0" destOrd="0" parTransId="{C183B40A-1026-44F0-ACE1-4F8A80DFF7EE}" sibTransId="{61D284C6-B3EB-41FA-966A-1BAA1001ACD9}"/>
    <dgm:cxn modelId="{DF1A78AC-1C52-42D6-A631-E7536CDBC31A}" type="presOf" srcId="{5D89C4B9-3931-4769-9BD1-A171EC79BAB8}" destId="{AD1AB297-20F1-4A60-B3A1-59C99627738A}" srcOrd="1" destOrd="0" presId="urn:microsoft.com/office/officeart/2005/8/layout/hierarchy2"/>
    <dgm:cxn modelId="{155B33EB-562E-42F0-97CA-C8BEC053415F}" srcId="{4F1284CB-11DA-4F23-BFD5-BC22C51FA468}" destId="{4A78AEE3-0D69-4656-88CB-D8F9C673026C}" srcOrd="2" destOrd="0" parTransId="{0B51B354-846E-42BE-96FC-8CFD89777397}" sibTransId="{0186F417-2ED9-4B7D-9670-4EED70EA3C9D}"/>
    <dgm:cxn modelId="{BC116CE4-601A-4D21-8862-36FBE12D0616}" type="presOf" srcId="{488D6228-ADD3-4420-B538-02F0D18F20CE}" destId="{3B7534F9-C0AA-4366-885C-B33DAEA06402}" srcOrd="0" destOrd="0" presId="urn:microsoft.com/office/officeart/2005/8/layout/hierarchy2"/>
    <dgm:cxn modelId="{41B995D6-8522-45E5-AABA-DCC046BDFE54}" type="presOf" srcId="{8662771F-5867-45AC-BEDC-1F34D6B42A25}" destId="{E3FD4B6D-068E-4E2C-9F68-3D4B4408CF02}" srcOrd="0" destOrd="0" presId="urn:microsoft.com/office/officeart/2005/8/layout/hierarchy2"/>
    <dgm:cxn modelId="{E565748F-A724-4627-8D87-B29CC56CBA4A}" type="presOf" srcId="{8662771F-5867-45AC-BEDC-1F34D6B42A25}" destId="{E1B4CEEB-DADD-4FBD-9096-53B26C4D1238}" srcOrd="1" destOrd="0" presId="urn:microsoft.com/office/officeart/2005/8/layout/hierarchy2"/>
    <dgm:cxn modelId="{95CB7A90-78A4-4DB5-BAA1-5FA2A0C668CB}" type="presOf" srcId="{935532F3-6A06-45D4-8995-A8774C343A67}" destId="{1F2923EA-BC7C-476A-8EFF-E2FAA495B3AD}" srcOrd="0" destOrd="0" presId="urn:microsoft.com/office/officeart/2005/8/layout/hierarchy2"/>
    <dgm:cxn modelId="{60F115F8-B63B-4268-8CF0-62684AEF7558}" srcId="{488D6228-ADD3-4420-B538-02F0D18F20CE}" destId="{05B4E7D3-222A-4DBE-AF80-500D9EF49AB0}" srcOrd="2" destOrd="0" parTransId="{14E15434-D14C-46AF-AAC9-5B8069048C47}" sibTransId="{AECBA306-9FB8-44B9-8283-A486D4E4B663}"/>
    <dgm:cxn modelId="{A61E93AE-F3F6-44CF-A489-B703278C8AE0}" type="presOf" srcId="{28A07CDC-AC25-463B-A083-A99B358DC70A}" destId="{C6D9A856-4BAB-48A4-A5D2-B9216B338C02}" srcOrd="0" destOrd="0" presId="urn:microsoft.com/office/officeart/2005/8/layout/hierarchy2"/>
    <dgm:cxn modelId="{52B67AE7-A68F-495B-AE77-C43B75663CE9}" type="presOf" srcId="{48333DA4-F983-460F-B407-D8286A004839}" destId="{21A7F3BA-9E73-44A0-B82E-B7C3A5F2B3AC}" srcOrd="0" destOrd="0" presId="urn:microsoft.com/office/officeart/2005/8/layout/hierarchy2"/>
    <dgm:cxn modelId="{57A3A673-3561-4EDE-97B8-3FB95E6B26FA}" type="presOf" srcId="{60EBCAE6-8950-47EA-909E-F0B589638C09}" destId="{134E3F67-C625-4DAC-A650-F5A42FC62E16}" srcOrd="0" destOrd="0" presId="urn:microsoft.com/office/officeart/2005/8/layout/hierarchy2"/>
    <dgm:cxn modelId="{E392E7F6-CAE4-484B-AA75-4F7353133F87}" type="presOf" srcId="{05B4E7D3-222A-4DBE-AF80-500D9EF49AB0}" destId="{85D1F75E-E4F3-4732-81B8-D51C5E63F718}" srcOrd="0" destOrd="0" presId="urn:microsoft.com/office/officeart/2005/8/layout/hierarchy2"/>
    <dgm:cxn modelId="{A8DC58BF-55DA-4313-97A2-0B7F58FB2DA5}" type="presOf" srcId="{28A07CDC-AC25-463B-A083-A99B358DC70A}" destId="{AF3385FB-B6A4-4A63-B9EA-B7CCD32A1438}" srcOrd="1" destOrd="0" presId="urn:microsoft.com/office/officeart/2005/8/layout/hierarchy2"/>
    <dgm:cxn modelId="{EBC9B8C0-65E4-4115-BC9A-2858C7232A42}" srcId="{488D6228-ADD3-4420-B538-02F0D18F20CE}" destId="{333A0436-6293-4876-A784-DDD4BCFE2469}" srcOrd="0" destOrd="0" parTransId="{A6D2ADC7-3410-45D2-AA5A-D77C1FD39BF8}" sibTransId="{2DEA0F98-9B47-4205-960C-D7A8FCAE2BE2}"/>
    <dgm:cxn modelId="{398E3509-D63B-40E3-B235-13CD82BB7977}" type="presOf" srcId="{A6D2ADC7-3410-45D2-AA5A-D77C1FD39BF8}" destId="{6318573B-227C-4C1E-A02F-FAB1B3313311}" srcOrd="1" destOrd="0" presId="urn:microsoft.com/office/officeart/2005/8/layout/hierarchy2"/>
    <dgm:cxn modelId="{7CEAB82D-1C63-43B5-905D-123FD2CF37F1}" type="presOf" srcId="{C183B40A-1026-44F0-ACE1-4F8A80DFF7EE}" destId="{5CF728FA-5674-4120-902C-C87A9C551D53}" srcOrd="0" destOrd="0" presId="urn:microsoft.com/office/officeart/2005/8/layout/hierarchy2"/>
    <dgm:cxn modelId="{79959DA7-4D28-484A-A25C-7A95457B84CC}" type="presOf" srcId="{31C50F5E-20BD-4E18-988A-5BF2998A5D2E}" destId="{BE677258-2BD2-4FC6-A19D-14A439F8615D}" srcOrd="0" destOrd="0" presId="urn:microsoft.com/office/officeart/2005/8/layout/hierarchy2"/>
    <dgm:cxn modelId="{B6D6F0FA-6B16-439A-9AE4-0B72454DAA48}" type="presOf" srcId="{0B51B354-846E-42BE-96FC-8CFD89777397}" destId="{39351DFC-AE4C-4DF2-A271-D815FB4289C6}" srcOrd="0" destOrd="0" presId="urn:microsoft.com/office/officeart/2005/8/layout/hierarchy2"/>
    <dgm:cxn modelId="{1CB0E59C-D59A-461B-8624-0DEC200C586A}" type="presOf" srcId="{14E15434-D14C-46AF-AAC9-5B8069048C47}" destId="{8D0F3F04-6208-4931-B7D3-021E45ED2922}" srcOrd="1" destOrd="0" presId="urn:microsoft.com/office/officeart/2005/8/layout/hierarchy2"/>
    <dgm:cxn modelId="{7BF49EED-BF5F-4613-91E4-CD3C00170F74}" srcId="{31C50F5E-20BD-4E18-988A-5BF2998A5D2E}" destId="{4F1284CB-11DA-4F23-BFD5-BC22C51FA468}" srcOrd="0" destOrd="0" parTransId="{A3CA7E8B-6BD6-477E-8E69-0BB7856D29DE}" sibTransId="{4EC25E70-E8FF-47FC-9274-5E4B456B9EB9}"/>
    <dgm:cxn modelId="{BB1D41CC-0A66-4747-B343-7D6EB8507CD6}" type="presOf" srcId="{4A78AEE3-0D69-4656-88CB-D8F9C673026C}" destId="{13BAEDBF-6ACB-42D6-970D-A11B836DDD18}" srcOrd="0" destOrd="0" presId="urn:microsoft.com/office/officeart/2005/8/layout/hierarchy2"/>
    <dgm:cxn modelId="{9EED044C-7C20-474B-9EB6-3FEC212D6799}" type="presOf" srcId="{0B51B354-846E-42BE-96FC-8CFD89777397}" destId="{B0049A73-DC80-4B13-863B-A6D92A7D8F65}" srcOrd="1" destOrd="0" presId="urn:microsoft.com/office/officeart/2005/8/layout/hierarchy2"/>
    <dgm:cxn modelId="{B56C6FD4-EE2B-4A32-8641-CC9DC8525B81}" type="presOf" srcId="{4D36817E-F7F3-4DC8-97A9-B6100A2FB751}" destId="{1EF23B91-ABEC-42BE-8E49-70DA65FC8F5E}" srcOrd="0" destOrd="0" presId="urn:microsoft.com/office/officeart/2005/8/layout/hierarchy2"/>
    <dgm:cxn modelId="{89FFBC98-8AAC-4A49-9903-040266248CB3}" type="presOf" srcId="{5D89C4B9-3931-4769-9BD1-A171EC79BAB8}" destId="{42757392-0E0E-4380-B69A-5023888D23DC}" srcOrd="0" destOrd="0" presId="urn:microsoft.com/office/officeart/2005/8/layout/hierarchy2"/>
    <dgm:cxn modelId="{FFDD737C-267D-4E48-A688-E41092032ABA}" type="presOf" srcId="{48333DA4-F983-460F-B407-D8286A004839}" destId="{76CD5884-E05E-4282-85A1-25038E0D2F9D}" srcOrd="1" destOrd="0" presId="urn:microsoft.com/office/officeart/2005/8/layout/hierarchy2"/>
    <dgm:cxn modelId="{5D156246-9002-49A2-A448-FBAF01CCF4C7}" srcId="{4F1284CB-11DA-4F23-BFD5-BC22C51FA468}" destId="{488D6228-ADD3-4420-B538-02F0D18F20CE}" srcOrd="1" destOrd="0" parTransId="{5D89C4B9-3931-4769-9BD1-A171EC79BAB8}" sibTransId="{9A6ED5DD-1395-4E28-8AA9-454EB3945333}"/>
    <dgm:cxn modelId="{6DD854C4-3164-4B22-9E08-E2C409F88497}" type="presOf" srcId="{14E15434-D14C-46AF-AAC9-5B8069048C47}" destId="{3D33E00F-EDAB-4334-B321-B2290E745F32}" srcOrd="0" destOrd="0" presId="urn:microsoft.com/office/officeart/2005/8/layout/hierarchy2"/>
    <dgm:cxn modelId="{99C38DA9-0B47-49F8-BEE4-ABB8E5F99F61}" srcId="{E713BCC9-7662-4AD9-AC54-8A7AE99AEBAA}" destId="{60EBCAE6-8950-47EA-909E-F0B589638C09}" srcOrd="2" destOrd="0" parTransId="{55331A8F-B6AE-4463-97CA-C5EB240DEAD2}" sibTransId="{908CD976-2032-4B97-922E-1B8C0C28E02B}"/>
    <dgm:cxn modelId="{9EB39794-4B1F-40F7-8FE6-6115F2750788}" srcId="{488D6228-ADD3-4420-B538-02F0D18F20CE}" destId="{7B2D2BEF-03FD-492E-BA2B-5B83A8A236FB}" srcOrd="1" destOrd="0" parTransId="{28A07CDC-AC25-463B-A083-A99B358DC70A}" sibTransId="{575A5B1C-A7BC-4EAC-BB5C-68648B9787CD}"/>
    <dgm:cxn modelId="{A6C18741-02E6-44AD-8771-51EDEDDCF877}" type="presOf" srcId="{A6D2ADC7-3410-45D2-AA5A-D77C1FD39BF8}" destId="{920BF318-A291-4CE1-9578-8CD2CD5AEE62}" srcOrd="0" destOrd="0" presId="urn:microsoft.com/office/officeart/2005/8/layout/hierarchy2"/>
    <dgm:cxn modelId="{B95F760C-FEF6-4BE6-BA35-EBACAE2C5BD6}" type="presOf" srcId="{7B2D2BEF-03FD-492E-BA2B-5B83A8A236FB}" destId="{02F646EF-BA5E-4709-B946-25AD853D63B5}" srcOrd="0" destOrd="0" presId="urn:microsoft.com/office/officeart/2005/8/layout/hierarchy2"/>
    <dgm:cxn modelId="{74BB80C6-B626-4977-A0A1-B54FFE21A757}" type="presOf" srcId="{333A0436-6293-4876-A784-DDD4BCFE2469}" destId="{55F72DA1-C438-45C7-BEDA-F4CAFDF4B3DF}" srcOrd="0" destOrd="0" presId="urn:microsoft.com/office/officeart/2005/8/layout/hierarchy2"/>
    <dgm:cxn modelId="{579726AB-E16C-4081-ABC5-464E1C741BA0}" type="presOf" srcId="{55331A8F-B6AE-4463-97CA-C5EB240DEAD2}" destId="{70D442D0-50AC-474F-91B7-02B2213C97C8}" srcOrd="0" destOrd="0" presId="urn:microsoft.com/office/officeart/2005/8/layout/hierarchy2"/>
    <dgm:cxn modelId="{771DFED6-31AD-40F4-8E86-B8CA8BD8C27A}" srcId="{E713BCC9-7662-4AD9-AC54-8A7AE99AEBAA}" destId="{4D36817E-F7F3-4DC8-97A9-B6100A2FB751}" srcOrd="1" destOrd="0" parTransId="{8662771F-5867-45AC-BEDC-1F34D6B42A25}" sibTransId="{84DB78B7-88AB-4602-967A-D967E9C3E48D}"/>
    <dgm:cxn modelId="{36CA1BBF-6180-4773-9526-E44B46977886}" srcId="{E713BCC9-7662-4AD9-AC54-8A7AE99AEBAA}" destId="{935532F3-6A06-45D4-8995-A8774C343A67}" srcOrd="0" destOrd="0" parTransId="{48333DA4-F983-460F-B407-D8286A004839}" sibTransId="{0D34FDCA-0520-43B7-A17F-F680BDEFDEE3}"/>
    <dgm:cxn modelId="{C4390822-FE92-423D-B3D6-740858D9C947}" type="presOf" srcId="{4F1284CB-11DA-4F23-BFD5-BC22C51FA468}" destId="{A3A58A62-8AE5-48D2-8829-43BB0DF74E70}" srcOrd="0" destOrd="0" presId="urn:microsoft.com/office/officeart/2005/8/layout/hierarchy2"/>
    <dgm:cxn modelId="{8C9E361B-BDC4-4BEB-8F1D-FB074D3D83C8}" type="presOf" srcId="{C183B40A-1026-44F0-ACE1-4F8A80DFF7EE}" destId="{7AAB9032-CF0D-4B23-906A-23A7CC41F470}" srcOrd="1" destOrd="0" presId="urn:microsoft.com/office/officeart/2005/8/layout/hierarchy2"/>
    <dgm:cxn modelId="{8AE43AA5-4C53-4D4E-A998-0FB839B7C25A}" type="presOf" srcId="{E713BCC9-7662-4AD9-AC54-8A7AE99AEBAA}" destId="{3524A6A3-7FDB-4C99-AF19-48EC44661D7D}" srcOrd="0" destOrd="0" presId="urn:microsoft.com/office/officeart/2005/8/layout/hierarchy2"/>
    <dgm:cxn modelId="{7F3909A2-59C6-41FB-A6C6-559F7EDB902E}" type="presOf" srcId="{55331A8F-B6AE-4463-97CA-C5EB240DEAD2}" destId="{66CEEE1C-DEEC-4DE6-A80A-9AB97E137664}" srcOrd="1" destOrd="0" presId="urn:microsoft.com/office/officeart/2005/8/layout/hierarchy2"/>
    <dgm:cxn modelId="{7C245540-C3AA-4C9E-90D1-F1AEF5DB457A}" type="presParOf" srcId="{BE677258-2BD2-4FC6-A19D-14A439F8615D}" destId="{363E8CB9-5570-4490-9FF4-52C64A19E119}" srcOrd="0" destOrd="0" presId="urn:microsoft.com/office/officeart/2005/8/layout/hierarchy2"/>
    <dgm:cxn modelId="{38781BD5-FD3D-417C-9BF0-825CFAD92BC3}" type="presParOf" srcId="{363E8CB9-5570-4490-9FF4-52C64A19E119}" destId="{A3A58A62-8AE5-48D2-8829-43BB0DF74E70}" srcOrd="0" destOrd="0" presId="urn:microsoft.com/office/officeart/2005/8/layout/hierarchy2"/>
    <dgm:cxn modelId="{88771986-DDAE-49E5-8541-8F7C43608880}" type="presParOf" srcId="{363E8CB9-5570-4490-9FF4-52C64A19E119}" destId="{6FDD175E-4BF7-4C39-804B-95005374A622}" srcOrd="1" destOrd="0" presId="urn:microsoft.com/office/officeart/2005/8/layout/hierarchy2"/>
    <dgm:cxn modelId="{DD8BABBD-802F-4A85-80A3-6C43FD38145D}" type="presParOf" srcId="{6FDD175E-4BF7-4C39-804B-95005374A622}" destId="{5CF728FA-5674-4120-902C-C87A9C551D53}" srcOrd="0" destOrd="0" presId="urn:microsoft.com/office/officeart/2005/8/layout/hierarchy2"/>
    <dgm:cxn modelId="{89807419-5BBD-4B54-87EE-BA2A242552D4}" type="presParOf" srcId="{5CF728FA-5674-4120-902C-C87A9C551D53}" destId="{7AAB9032-CF0D-4B23-906A-23A7CC41F470}" srcOrd="0" destOrd="0" presId="urn:microsoft.com/office/officeart/2005/8/layout/hierarchy2"/>
    <dgm:cxn modelId="{8126F327-09BC-47D3-ADBC-E43E43D0F093}" type="presParOf" srcId="{6FDD175E-4BF7-4C39-804B-95005374A622}" destId="{550B3413-6ABF-4CD4-B374-86C0DFF8E20A}" srcOrd="1" destOrd="0" presId="urn:microsoft.com/office/officeart/2005/8/layout/hierarchy2"/>
    <dgm:cxn modelId="{4B058706-52A7-43EB-B0BF-48D02779324C}" type="presParOf" srcId="{550B3413-6ABF-4CD4-B374-86C0DFF8E20A}" destId="{3524A6A3-7FDB-4C99-AF19-48EC44661D7D}" srcOrd="0" destOrd="0" presId="urn:microsoft.com/office/officeart/2005/8/layout/hierarchy2"/>
    <dgm:cxn modelId="{452E8086-22F2-42A4-98B6-D5F07E58F965}" type="presParOf" srcId="{550B3413-6ABF-4CD4-B374-86C0DFF8E20A}" destId="{A4059206-91AC-414E-A602-EF3380C67C79}" srcOrd="1" destOrd="0" presId="urn:microsoft.com/office/officeart/2005/8/layout/hierarchy2"/>
    <dgm:cxn modelId="{2DE10FCD-97E6-4F1B-B707-64DB9171CD88}" type="presParOf" srcId="{A4059206-91AC-414E-A602-EF3380C67C79}" destId="{21A7F3BA-9E73-44A0-B82E-B7C3A5F2B3AC}" srcOrd="0" destOrd="0" presId="urn:microsoft.com/office/officeart/2005/8/layout/hierarchy2"/>
    <dgm:cxn modelId="{B1A7F350-26A3-4837-9995-DB210D508DA4}" type="presParOf" srcId="{21A7F3BA-9E73-44A0-B82E-B7C3A5F2B3AC}" destId="{76CD5884-E05E-4282-85A1-25038E0D2F9D}" srcOrd="0" destOrd="0" presId="urn:microsoft.com/office/officeart/2005/8/layout/hierarchy2"/>
    <dgm:cxn modelId="{CD96E97E-4458-4ACE-A4D7-E46ADA6B6DFE}" type="presParOf" srcId="{A4059206-91AC-414E-A602-EF3380C67C79}" destId="{0E12737A-F7D1-4C56-B585-248610E45214}" srcOrd="1" destOrd="0" presId="urn:microsoft.com/office/officeart/2005/8/layout/hierarchy2"/>
    <dgm:cxn modelId="{7D5D5FF6-4F2B-4C90-9287-F8799B5473F9}" type="presParOf" srcId="{0E12737A-F7D1-4C56-B585-248610E45214}" destId="{1F2923EA-BC7C-476A-8EFF-E2FAA495B3AD}" srcOrd="0" destOrd="0" presId="urn:microsoft.com/office/officeart/2005/8/layout/hierarchy2"/>
    <dgm:cxn modelId="{CED274AF-B4EF-4776-8148-16718BBDAC1D}" type="presParOf" srcId="{0E12737A-F7D1-4C56-B585-248610E45214}" destId="{92DB51D7-268B-4B31-B9B0-9E58BA256944}" srcOrd="1" destOrd="0" presId="urn:microsoft.com/office/officeart/2005/8/layout/hierarchy2"/>
    <dgm:cxn modelId="{C0ECC4E6-2D58-48BA-B592-23A168C94A0E}" type="presParOf" srcId="{A4059206-91AC-414E-A602-EF3380C67C79}" destId="{E3FD4B6D-068E-4E2C-9F68-3D4B4408CF02}" srcOrd="2" destOrd="0" presId="urn:microsoft.com/office/officeart/2005/8/layout/hierarchy2"/>
    <dgm:cxn modelId="{B782CCCF-62BF-40E9-B553-73977FC909F3}" type="presParOf" srcId="{E3FD4B6D-068E-4E2C-9F68-3D4B4408CF02}" destId="{E1B4CEEB-DADD-4FBD-9096-53B26C4D1238}" srcOrd="0" destOrd="0" presId="urn:microsoft.com/office/officeart/2005/8/layout/hierarchy2"/>
    <dgm:cxn modelId="{8A322222-8E5D-4F54-883A-6F5F401903D1}" type="presParOf" srcId="{A4059206-91AC-414E-A602-EF3380C67C79}" destId="{247E207F-6DB2-4167-BB83-A233505BC0CB}" srcOrd="3" destOrd="0" presId="urn:microsoft.com/office/officeart/2005/8/layout/hierarchy2"/>
    <dgm:cxn modelId="{2B080A5F-2A8C-474D-8CCA-62EEF78B181F}" type="presParOf" srcId="{247E207F-6DB2-4167-BB83-A233505BC0CB}" destId="{1EF23B91-ABEC-42BE-8E49-70DA65FC8F5E}" srcOrd="0" destOrd="0" presId="urn:microsoft.com/office/officeart/2005/8/layout/hierarchy2"/>
    <dgm:cxn modelId="{F607C7D6-F9DF-4060-B20A-DD93CE17BDB6}" type="presParOf" srcId="{247E207F-6DB2-4167-BB83-A233505BC0CB}" destId="{DB405B70-AED1-4991-8C2B-2E98DEA3059A}" srcOrd="1" destOrd="0" presId="urn:microsoft.com/office/officeart/2005/8/layout/hierarchy2"/>
    <dgm:cxn modelId="{FB54A362-6111-4646-9F57-45A2063B67B3}" type="presParOf" srcId="{A4059206-91AC-414E-A602-EF3380C67C79}" destId="{70D442D0-50AC-474F-91B7-02B2213C97C8}" srcOrd="4" destOrd="0" presId="urn:microsoft.com/office/officeart/2005/8/layout/hierarchy2"/>
    <dgm:cxn modelId="{EFD6CA79-24C7-4B53-8041-0437C5023CEC}" type="presParOf" srcId="{70D442D0-50AC-474F-91B7-02B2213C97C8}" destId="{66CEEE1C-DEEC-4DE6-A80A-9AB97E137664}" srcOrd="0" destOrd="0" presId="urn:microsoft.com/office/officeart/2005/8/layout/hierarchy2"/>
    <dgm:cxn modelId="{35772E69-1F65-418F-B51C-3C0FF59EFB00}" type="presParOf" srcId="{A4059206-91AC-414E-A602-EF3380C67C79}" destId="{2F967689-8AF5-4247-A1E8-3999A06FA71E}" srcOrd="5" destOrd="0" presId="urn:microsoft.com/office/officeart/2005/8/layout/hierarchy2"/>
    <dgm:cxn modelId="{D262123E-A3B3-45D7-A119-07FD340BCF9F}" type="presParOf" srcId="{2F967689-8AF5-4247-A1E8-3999A06FA71E}" destId="{134E3F67-C625-4DAC-A650-F5A42FC62E16}" srcOrd="0" destOrd="0" presId="urn:microsoft.com/office/officeart/2005/8/layout/hierarchy2"/>
    <dgm:cxn modelId="{8DC260CA-943D-4A98-9AB2-909BF7A4F8BA}" type="presParOf" srcId="{2F967689-8AF5-4247-A1E8-3999A06FA71E}" destId="{ACA19372-9E31-4906-8C60-EB1D3B1FFF9C}" srcOrd="1" destOrd="0" presId="urn:microsoft.com/office/officeart/2005/8/layout/hierarchy2"/>
    <dgm:cxn modelId="{FE8E5E70-A816-4407-A0FD-723B033503AF}" type="presParOf" srcId="{6FDD175E-4BF7-4C39-804B-95005374A622}" destId="{42757392-0E0E-4380-B69A-5023888D23DC}" srcOrd="2" destOrd="0" presId="urn:microsoft.com/office/officeart/2005/8/layout/hierarchy2"/>
    <dgm:cxn modelId="{A5F7E0F0-B692-41E9-A14E-C7E6D77CF625}" type="presParOf" srcId="{42757392-0E0E-4380-B69A-5023888D23DC}" destId="{AD1AB297-20F1-4A60-B3A1-59C99627738A}" srcOrd="0" destOrd="0" presId="urn:microsoft.com/office/officeart/2005/8/layout/hierarchy2"/>
    <dgm:cxn modelId="{6950C986-0532-430D-BDA7-0CEC974FC10E}" type="presParOf" srcId="{6FDD175E-4BF7-4C39-804B-95005374A622}" destId="{AF75BEF1-DF04-41FB-B8EB-FD993E1D5A0C}" srcOrd="3" destOrd="0" presId="urn:microsoft.com/office/officeart/2005/8/layout/hierarchy2"/>
    <dgm:cxn modelId="{2255243F-85F1-4EFD-A2A9-7ABA0EC28B72}" type="presParOf" srcId="{AF75BEF1-DF04-41FB-B8EB-FD993E1D5A0C}" destId="{3B7534F9-C0AA-4366-885C-B33DAEA06402}" srcOrd="0" destOrd="0" presId="urn:microsoft.com/office/officeart/2005/8/layout/hierarchy2"/>
    <dgm:cxn modelId="{5B961165-CE4F-446A-B492-FEBFA9C95420}" type="presParOf" srcId="{AF75BEF1-DF04-41FB-B8EB-FD993E1D5A0C}" destId="{E8C96BA9-13C1-4620-9C28-7ED7F716256A}" srcOrd="1" destOrd="0" presId="urn:microsoft.com/office/officeart/2005/8/layout/hierarchy2"/>
    <dgm:cxn modelId="{00794A15-5FE9-4995-A6A2-E18CB0A0C743}" type="presParOf" srcId="{E8C96BA9-13C1-4620-9C28-7ED7F716256A}" destId="{920BF318-A291-4CE1-9578-8CD2CD5AEE62}" srcOrd="0" destOrd="0" presId="urn:microsoft.com/office/officeart/2005/8/layout/hierarchy2"/>
    <dgm:cxn modelId="{B8E58D51-5F75-436B-A53B-0540115BBB29}" type="presParOf" srcId="{920BF318-A291-4CE1-9578-8CD2CD5AEE62}" destId="{6318573B-227C-4C1E-A02F-FAB1B3313311}" srcOrd="0" destOrd="0" presId="urn:microsoft.com/office/officeart/2005/8/layout/hierarchy2"/>
    <dgm:cxn modelId="{5892F380-61D9-403A-8A81-CCBCB0FF0DC9}" type="presParOf" srcId="{E8C96BA9-13C1-4620-9C28-7ED7F716256A}" destId="{DCACF51A-8620-4FF1-868A-7F02B0659EB2}" srcOrd="1" destOrd="0" presId="urn:microsoft.com/office/officeart/2005/8/layout/hierarchy2"/>
    <dgm:cxn modelId="{0454523D-AE54-4B5E-AD37-5A7B239A1458}" type="presParOf" srcId="{DCACF51A-8620-4FF1-868A-7F02B0659EB2}" destId="{55F72DA1-C438-45C7-BEDA-F4CAFDF4B3DF}" srcOrd="0" destOrd="0" presId="urn:microsoft.com/office/officeart/2005/8/layout/hierarchy2"/>
    <dgm:cxn modelId="{AF7D8834-954D-47FF-8F94-1A89AAD25EFB}" type="presParOf" srcId="{DCACF51A-8620-4FF1-868A-7F02B0659EB2}" destId="{CCDCD71F-76CD-4090-86CF-A3681896B491}" srcOrd="1" destOrd="0" presId="urn:microsoft.com/office/officeart/2005/8/layout/hierarchy2"/>
    <dgm:cxn modelId="{9C52A02C-D216-4C3F-9B6B-17C81A5F8BD3}" type="presParOf" srcId="{E8C96BA9-13C1-4620-9C28-7ED7F716256A}" destId="{C6D9A856-4BAB-48A4-A5D2-B9216B338C02}" srcOrd="2" destOrd="0" presId="urn:microsoft.com/office/officeart/2005/8/layout/hierarchy2"/>
    <dgm:cxn modelId="{607B972D-5C11-4452-92F4-B6A4C34BB160}" type="presParOf" srcId="{C6D9A856-4BAB-48A4-A5D2-B9216B338C02}" destId="{AF3385FB-B6A4-4A63-B9EA-B7CCD32A1438}" srcOrd="0" destOrd="0" presId="urn:microsoft.com/office/officeart/2005/8/layout/hierarchy2"/>
    <dgm:cxn modelId="{444B697B-2158-4BB8-8AF9-885265AABFB5}" type="presParOf" srcId="{E8C96BA9-13C1-4620-9C28-7ED7F716256A}" destId="{658F4917-E65F-4B57-A339-187D0E554235}" srcOrd="3" destOrd="0" presId="urn:microsoft.com/office/officeart/2005/8/layout/hierarchy2"/>
    <dgm:cxn modelId="{6A227C84-4036-47A4-8D6F-2B0468A01C47}" type="presParOf" srcId="{658F4917-E65F-4B57-A339-187D0E554235}" destId="{02F646EF-BA5E-4709-B946-25AD853D63B5}" srcOrd="0" destOrd="0" presId="urn:microsoft.com/office/officeart/2005/8/layout/hierarchy2"/>
    <dgm:cxn modelId="{01392B71-8ECF-4B94-A7B8-074367E87A64}" type="presParOf" srcId="{658F4917-E65F-4B57-A339-187D0E554235}" destId="{6A200E4E-1539-4C57-AA64-38F085BC0EB3}" srcOrd="1" destOrd="0" presId="urn:microsoft.com/office/officeart/2005/8/layout/hierarchy2"/>
    <dgm:cxn modelId="{7FE0D40F-8BC3-49B8-A40C-AD9886456140}" type="presParOf" srcId="{E8C96BA9-13C1-4620-9C28-7ED7F716256A}" destId="{3D33E00F-EDAB-4334-B321-B2290E745F32}" srcOrd="4" destOrd="0" presId="urn:microsoft.com/office/officeart/2005/8/layout/hierarchy2"/>
    <dgm:cxn modelId="{7FCE64E9-7E60-43CB-9865-64A1D162DE28}" type="presParOf" srcId="{3D33E00F-EDAB-4334-B321-B2290E745F32}" destId="{8D0F3F04-6208-4931-B7D3-021E45ED2922}" srcOrd="0" destOrd="0" presId="urn:microsoft.com/office/officeart/2005/8/layout/hierarchy2"/>
    <dgm:cxn modelId="{F9DE39C3-1D5D-4EF0-938B-2058CF08EDF8}" type="presParOf" srcId="{E8C96BA9-13C1-4620-9C28-7ED7F716256A}" destId="{C6D30C1F-4B76-40DC-B7DF-974D788819F2}" srcOrd="5" destOrd="0" presId="urn:microsoft.com/office/officeart/2005/8/layout/hierarchy2"/>
    <dgm:cxn modelId="{9226AFBB-FB44-4D34-ACA3-413453E56B43}" type="presParOf" srcId="{C6D30C1F-4B76-40DC-B7DF-974D788819F2}" destId="{85D1F75E-E4F3-4732-81B8-D51C5E63F718}" srcOrd="0" destOrd="0" presId="urn:microsoft.com/office/officeart/2005/8/layout/hierarchy2"/>
    <dgm:cxn modelId="{9F9B2048-26A7-4632-8C09-06A16B9DC9C7}" type="presParOf" srcId="{C6D30C1F-4B76-40DC-B7DF-974D788819F2}" destId="{6F1AA4C6-6172-4507-B9AE-8CAB0CD10AB1}" srcOrd="1" destOrd="0" presId="urn:microsoft.com/office/officeart/2005/8/layout/hierarchy2"/>
    <dgm:cxn modelId="{712AAEF6-8E28-450F-A920-16D3D608B11F}" type="presParOf" srcId="{6FDD175E-4BF7-4C39-804B-95005374A622}" destId="{39351DFC-AE4C-4DF2-A271-D815FB4289C6}" srcOrd="4" destOrd="0" presId="urn:microsoft.com/office/officeart/2005/8/layout/hierarchy2"/>
    <dgm:cxn modelId="{D23B54DD-FECE-4D31-BDCA-91D0C940A02B}" type="presParOf" srcId="{39351DFC-AE4C-4DF2-A271-D815FB4289C6}" destId="{B0049A73-DC80-4B13-863B-A6D92A7D8F65}" srcOrd="0" destOrd="0" presId="urn:microsoft.com/office/officeart/2005/8/layout/hierarchy2"/>
    <dgm:cxn modelId="{566D2779-3681-4664-BA7E-50DB44DA3C1F}" type="presParOf" srcId="{6FDD175E-4BF7-4C39-804B-95005374A622}" destId="{D2B7E8AF-8120-4D36-AD76-ED34D495C5BB}" srcOrd="5" destOrd="0" presId="urn:microsoft.com/office/officeart/2005/8/layout/hierarchy2"/>
    <dgm:cxn modelId="{4D7DF384-DDD6-434A-B217-E7077CABFF2C}" type="presParOf" srcId="{D2B7E8AF-8120-4D36-AD76-ED34D495C5BB}" destId="{13BAEDBF-6ACB-42D6-970D-A11B836DDD18}" srcOrd="0" destOrd="0" presId="urn:microsoft.com/office/officeart/2005/8/layout/hierarchy2"/>
    <dgm:cxn modelId="{02574E7A-F0EE-43D2-8C11-20C01307B965}" type="presParOf" srcId="{D2B7E8AF-8120-4D36-AD76-ED34D495C5BB}" destId="{CF79C023-6FB5-4B1E-8B8A-79DEA74251A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C50F5E-20BD-4E18-988A-5BF2998A5D2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F1284CB-11DA-4F23-BFD5-BC22C51FA468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VAT z tytułu nabycia towarów i usług</a:t>
          </a:r>
          <a:endParaRPr lang="pl-PL" dirty="0"/>
        </a:p>
      </dgm:t>
    </dgm:pt>
    <dgm:pt modelId="{A3CA7E8B-6BD6-477E-8E69-0BB7856D29DE}" type="parTrans" cxnId="{7BF49EED-BF5F-4613-91E4-CD3C00170F74}">
      <dgm:prSet/>
      <dgm:spPr/>
      <dgm:t>
        <a:bodyPr/>
        <a:lstStyle/>
        <a:p>
          <a:endParaRPr lang="pl-PL"/>
        </a:p>
      </dgm:t>
    </dgm:pt>
    <dgm:pt modelId="{4EC25E70-E8FF-47FC-9274-5E4B456B9EB9}" type="sibTrans" cxnId="{7BF49EED-BF5F-4613-91E4-CD3C00170F74}">
      <dgm:prSet/>
      <dgm:spPr/>
      <dgm:t>
        <a:bodyPr/>
        <a:lstStyle/>
        <a:p>
          <a:endParaRPr lang="pl-PL"/>
        </a:p>
      </dgm:t>
    </dgm:pt>
    <dgm:pt modelId="{E713BCC9-7662-4AD9-AC54-8A7AE99AEBAA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związany z działalnością podlegająca VAT (</a:t>
          </a:r>
          <a:r>
            <a:rPr lang="pl-PL" i="1" dirty="0" smtClean="0"/>
            <a:t>DG</a:t>
          </a:r>
          <a:r>
            <a:rPr lang="pl-PL" dirty="0" smtClean="0"/>
            <a:t>)</a:t>
          </a:r>
          <a:endParaRPr lang="pl-PL" dirty="0"/>
        </a:p>
      </dgm:t>
    </dgm:pt>
    <dgm:pt modelId="{C183B40A-1026-44F0-ACE1-4F8A80DFF7EE}" type="parTrans" cxnId="{C1BF0B38-3C36-40E7-8FFC-E52C5602EDC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61D284C6-B3EB-41FA-966A-1BAA1001ACD9}" type="sibTrans" cxnId="{C1BF0B38-3C36-40E7-8FFC-E52C5602EDC7}">
      <dgm:prSet/>
      <dgm:spPr/>
      <dgm:t>
        <a:bodyPr/>
        <a:lstStyle/>
        <a:p>
          <a:endParaRPr lang="pl-PL"/>
        </a:p>
      </dgm:t>
    </dgm:pt>
    <dgm:pt modelId="{488D6228-ADD3-4420-B538-02F0D18F20CE}">
      <dgm:prSet phldrT="[Tekst]"/>
      <dgm:spPr>
        <a:solidFill>
          <a:srgbClr val="7030A0"/>
        </a:solidFill>
      </dgm:spPr>
      <dgm:t>
        <a:bodyPr/>
        <a:lstStyle/>
        <a:p>
          <a:r>
            <a:rPr lang="pl-PL" dirty="0" smtClean="0"/>
            <a:t>związany z działalnością mieszaną I</a:t>
          </a:r>
          <a:endParaRPr lang="pl-PL" dirty="0"/>
        </a:p>
      </dgm:t>
    </dgm:pt>
    <dgm:pt modelId="{5D89C4B9-3931-4769-9BD1-A171EC79BAB8}" type="parTrans" cxnId="{5D156246-9002-49A2-A448-FBAF01CCF4C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9A6ED5DD-1395-4E28-8AA9-454EB3945333}" type="sibTrans" cxnId="{5D156246-9002-49A2-A448-FBAF01CCF4C7}">
      <dgm:prSet/>
      <dgm:spPr/>
      <dgm:t>
        <a:bodyPr/>
        <a:lstStyle/>
        <a:p>
          <a:endParaRPr lang="pl-PL"/>
        </a:p>
      </dgm:t>
    </dgm:pt>
    <dgm:pt modelId="{4A78AEE3-0D69-4656-88CB-D8F9C673026C}">
      <dgm:prSet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związany z działalnością niepodlegająca VAT (inną niż DG)</a:t>
          </a:r>
        </a:p>
        <a:p>
          <a:pPr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dirty="0"/>
        </a:p>
      </dgm:t>
    </dgm:pt>
    <dgm:pt modelId="{0B51B354-846E-42BE-96FC-8CFD89777397}" type="parTrans" cxnId="{155B33EB-562E-42F0-97CA-C8BEC053415F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186F417-2ED9-4B7D-9670-4EED70EA3C9D}" type="sibTrans" cxnId="{155B33EB-562E-42F0-97CA-C8BEC053415F}">
      <dgm:prSet/>
      <dgm:spPr/>
      <dgm:t>
        <a:bodyPr/>
        <a:lstStyle/>
        <a:p>
          <a:endParaRPr lang="pl-PL"/>
        </a:p>
      </dgm:t>
    </dgm:pt>
    <dgm:pt modelId="{BE677258-2BD2-4FC6-A19D-14A439F8615D}" type="pres">
      <dgm:prSet presAssocID="{31C50F5E-20BD-4E18-988A-5BF2998A5D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63E8CB9-5570-4490-9FF4-52C64A19E119}" type="pres">
      <dgm:prSet presAssocID="{4F1284CB-11DA-4F23-BFD5-BC22C51FA468}" presName="root1" presStyleCnt="0"/>
      <dgm:spPr/>
    </dgm:pt>
    <dgm:pt modelId="{A3A58A62-8AE5-48D2-8829-43BB0DF74E70}" type="pres">
      <dgm:prSet presAssocID="{4F1284CB-11DA-4F23-BFD5-BC22C51FA46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DD175E-4BF7-4C39-804B-95005374A622}" type="pres">
      <dgm:prSet presAssocID="{4F1284CB-11DA-4F23-BFD5-BC22C51FA468}" presName="level2hierChild" presStyleCnt="0"/>
      <dgm:spPr/>
    </dgm:pt>
    <dgm:pt modelId="{5CF728FA-5674-4120-902C-C87A9C551D53}" type="pres">
      <dgm:prSet presAssocID="{C183B40A-1026-44F0-ACE1-4F8A80DFF7EE}" presName="conn2-1" presStyleLbl="parChTrans1D2" presStyleIdx="0" presStyleCnt="3"/>
      <dgm:spPr/>
      <dgm:t>
        <a:bodyPr/>
        <a:lstStyle/>
        <a:p>
          <a:endParaRPr lang="pl-PL"/>
        </a:p>
      </dgm:t>
    </dgm:pt>
    <dgm:pt modelId="{7AAB9032-CF0D-4B23-906A-23A7CC41F470}" type="pres">
      <dgm:prSet presAssocID="{C183B40A-1026-44F0-ACE1-4F8A80DFF7EE}" presName="connTx" presStyleLbl="parChTrans1D2" presStyleIdx="0" presStyleCnt="3"/>
      <dgm:spPr/>
      <dgm:t>
        <a:bodyPr/>
        <a:lstStyle/>
        <a:p>
          <a:endParaRPr lang="pl-PL"/>
        </a:p>
      </dgm:t>
    </dgm:pt>
    <dgm:pt modelId="{550B3413-6ABF-4CD4-B374-86C0DFF8E20A}" type="pres">
      <dgm:prSet presAssocID="{E713BCC9-7662-4AD9-AC54-8A7AE99AEBAA}" presName="root2" presStyleCnt="0"/>
      <dgm:spPr/>
    </dgm:pt>
    <dgm:pt modelId="{3524A6A3-7FDB-4C99-AF19-48EC44661D7D}" type="pres">
      <dgm:prSet presAssocID="{E713BCC9-7662-4AD9-AC54-8A7AE99AEBA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4059206-91AC-414E-A602-EF3380C67C79}" type="pres">
      <dgm:prSet presAssocID="{E713BCC9-7662-4AD9-AC54-8A7AE99AEBAA}" presName="level3hierChild" presStyleCnt="0"/>
      <dgm:spPr/>
    </dgm:pt>
    <dgm:pt modelId="{42757392-0E0E-4380-B69A-5023888D23DC}" type="pres">
      <dgm:prSet presAssocID="{5D89C4B9-3931-4769-9BD1-A171EC79BAB8}" presName="conn2-1" presStyleLbl="parChTrans1D2" presStyleIdx="1" presStyleCnt="3"/>
      <dgm:spPr/>
      <dgm:t>
        <a:bodyPr/>
        <a:lstStyle/>
        <a:p>
          <a:endParaRPr lang="pl-PL"/>
        </a:p>
      </dgm:t>
    </dgm:pt>
    <dgm:pt modelId="{AD1AB297-20F1-4A60-B3A1-59C99627738A}" type="pres">
      <dgm:prSet presAssocID="{5D89C4B9-3931-4769-9BD1-A171EC79BAB8}" presName="connTx" presStyleLbl="parChTrans1D2" presStyleIdx="1" presStyleCnt="3"/>
      <dgm:spPr/>
      <dgm:t>
        <a:bodyPr/>
        <a:lstStyle/>
        <a:p>
          <a:endParaRPr lang="pl-PL"/>
        </a:p>
      </dgm:t>
    </dgm:pt>
    <dgm:pt modelId="{AF75BEF1-DF04-41FB-B8EB-FD993E1D5A0C}" type="pres">
      <dgm:prSet presAssocID="{488D6228-ADD3-4420-B538-02F0D18F20CE}" presName="root2" presStyleCnt="0"/>
      <dgm:spPr/>
    </dgm:pt>
    <dgm:pt modelId="{3B7534F9-C0AA-4366-885C-B33DAEA06402}" type="pres">
      <dgm:prSet presAssocID="{488D6228-ADD3-4420-B538-02F0D18F20C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8C96BA9-13C1-4620-9C28-7ED7F716256A}" type="pres">
      <dgm:prSet presAssocID="{488D6228-ADD3-4420-B538-02F0D18F20CE}" presName="level3hierChild" presStyleCnt="0"/>
      <dgm:spPr/>
    </dgm:pt>
    <dgm:pt modelId="{39351DFC-AE4C-4DF2-A271-D815FB4289C6}" type="pres">
      <dgm:prSet presAssocID="{0B51B354-846E-42BE-96FC-8CFD89777397}" presName="conn2-1" presStyleLbl="parChTrans1D2" presStyleIdx="2" presStyleCnt="3"/>
      <dgm:spPr/>
      <dgm:t>
        <a:bodyPr/>
        <a:lstStyle/>
        <a:p>
          <a:endParaRPr lang="pl-PL"/>
        </a:p>
      </dgm:t>
    </dgm:pt>
    <dgm:pt modelId="{B0049A73-DC80-4B13-863B-A6D92A7D8F65}" type="pres">
      <dgm:prSet presAssocID="{0B51B354-846E-42BE-96FC-8CFD89777397}" presName="connTx" presStyleLbl="parChTrans1D2" presStyleIdx="2" presStyleCnt="3"/>
      <dgm:spPr/>
      <dgm:t>
        <a:bodyPr/>
        <a:lstStyle/>
        <a:p>
          <a:endParaRPr lang="pl-PL"/>
        </a:p>
      </dgm:t>
    </dgm:pt>
    <dgm:pt modelId="{D2B7E8AF-8120-4D36-AD76-ED34D495C5BB}" type="pres">
      <dgm:prSet presAssocID="{4A78AEE3-0D69-4656-88CB-D8F9C673026C}" presName="root2" presStyleCnt="0"/>
      <dgm:spPr/>
    </dgm:pt>
    <dgm:pt modelId="{13BAEDBF-6ACB-42D6-970D-A11B836DDD18}" type="pres">
      <dgm:prSet presAssocID="{4A78AEE3-0D69-4656-88CB-D8F9C673026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F79C023-6FB5-4B1E-8B8A-79DEA74251A5}" type="pres">
      <dgm:prSet presAssocID="{4A78AEE3-0D69-4656-88CB-D8F9C673026C}" presName="level3hierChild" presStyleCnt="0"/>
      <dgm:spPr/>
    </dgm:pt>
  </dgm:ptLst>
  <dgm:cxnLst>
    <dgm:cxn modelId="{15403238-66F9-46E1-9BC6-F9FCCD211B01}" type="presOf" srcId="{0B51B354-846E-42BE-96FC-8CFD89777397}" destId="{B0049A73-DC80-4B13-863B-A6D92A7D8F65}" srcOrd="1" destOrd="0" presId="urn:microsoft.com/office/officeart/2005/8/layout/hierarchy2"/>
    <dgm:cxn modelId="{D7923962-11DF-469E-8F27-309DE29B21E5}" type="presOf" srcId="{5D89C4B9-3931-4769-9BD1-A171EC79BAB8}" destId="{42757392-0E0E-4380-B69A-5023888D23DC}" srcOrd="0" destOrd="0" presId="urn:microsoft.com/office/officeart/2005/8/layout/hierarchy2"/>
    <dgm:cxn modelId="{E1C3DEB8-FA47-4A11-BF81-CDA9DC18836C}" type="presOf" srcId="{31C50F5E-20BD-4E18-988A-5BF2998A5D2E}" destId="{BE677258-2BD2-4FC6-A19D-14A439F8615D}" srcOrd="0" destOrd="0" presId="urn:microsoft.com/office/officeart/2005/8/layout/hierarchy2"/>
    <dgm:cxn modelId="{E2EC3D34-9333-4C96-B8E9-D8CBACBB249C}" type="presOf" srcId="{4F1284CB-11DA-4F23-BFD5-BC22C51FA468}" destId="{A3A58A62-8AE5-48D2-8829-43BB0DF74E70}" srcOrd="0" destOrd="0" presId="urn:microsoft.com/office/officeart/2005/8/layout/hierarchy2"/>
    <dgm:cxn modelId="{7D21CD2B-35C0-4962-B2DA-BEF57FFECB50}" type="presOf" srcId="{488D6228-ADD3-4420-B538-02F0D18F20CE}" destId="{3B7534F9-C0AA-4366-885C-B33DAEA06402}" srcOrd="0" destOrd="0" presId="urn:microsoft.com/office/officeart/2005/8/layout/hierarchy2"/>
    <dgm:cxn modelId="{A029CE7B-3118-4D2E-A256-AE4E32550C20}" type="presOf" srcId="{5D89C4B9-3931-4769-9BD1-A171EC79BAB8}" destId="{AD1AB297-20F1-4A60-B3A1-59C99627738A}" srcOrd="1" destOrd="0" presId="urn:microsoft.com/office/officeart/2005/8/layout/hierarchy2"/>
    <dgm:cxn modelId="{5A0833CD-798F-4185-8A09-32A69740920A}" type="presOf" srcId="{0B51B354-846E-42BE-96FC-8CFD89777397}" destId="{39351DFC-AE4C-4DF2-A271-D815FB4289C6}" srcOrd="0" destOrd="0" presId="urn:microsoft.com/office/officeart/2005/8/layout/hierarchy2"/>
    <dgm:cxn modelId="{31A45A6F-051E-4E53-B12C-B4DC7E93401F}" type="presOf" srcId="{E713BCC9-7662-4AD9-AC54-8A7AE99AEBAA}" destId="{3524A6A3-7FDB-4C99-AF19-48EC44661D7D}" srcOrd="0" destOrd="0" presId="urn:microsoft.com/office/officeart/2005/8/layout/hierarchy2"/>
    <dgm:cxn modelId="{188D7007-E388-4BBC-9F61-FD3B60B0B259}" type="presOf" srcId="{4A78AEE3-0D69-4656-88CB-D8F9C673026C}" destId="{13BAEDBF-6ACB-42D6-970D-A11B836DDD18}" srcOrd="0" destOrd="0" presId="urn:microsoft.com/office/officeart/2005/8/layout/hierarchy2"/>
    <dgm:cxn modelId="{155B33EB-562E-42F0-97CA-C8BEC053415F}" srcId="{4F1284CB-11DA-4F23-BFD5-BC22C51FA468}" destId="{4A78AEE3-0D69-4656-88CB-D8F9C673026C}" srcOrd="2" destOrd="0" parTransId="{0B51B354-846E-42BE-96FC-8CFD89777397}" sibTransId="{0186F417-2ED9-4B7D-9670-4EED70EA3C9D}"/>
    <dgm:cxn modelId="{C1BF0B38-3C36-40E7-8FFC-E52C5602EDC7}" srcId="{4F1284CB-11DA-4F23-BFD5-BC22C51FA468}" destId="{E713BCC9-7662-4AD9-AC54-8A7AE99AEBAA}" srcOrd="0" destOrd="0" parTransId="{C183B40A-1026-44F0-ACE1-4F8A80DFF7EE}" sibTransId="{61D284C6-B3EB-41FA-966A-1BAA1001ACD9}"/>
    <dgm:cxn modelId="{5D156246-9002-49A2-A448-FBAF01CCF4C7}" srcId="{4F1284CB-11DA-4F23-BFD5-BC22C51FA468}" destId="{488D6228-ADD3-4420-B538-02F0D18F20CE}" srcOrd="1" destOrd="0" parTransId="{5D89C4B9-3931-4769-9BD1-A171EC79BAB8}" sibTransId="{9A6ED5DD-1395-4E28-8AA9-454EB3945333}"/>
    <dgm:cxn modelId="{CD434FC1-AAE2-4041-B069-1524B9E93813}" type="presOf" srcId="{C183B40A-1026-44F0-ACE1-4F8A80DFF7EE}" destId="{5CF728FA-5674-4120-902C-C87A9C551D53}" srcOrd="0" destOrd="0" presId="urn:microsoft.com/office/officeart/2005/8/layout/hierarchy2"/>
    <dgm:cxn modelId="{7BF49EED-BF5F-4613-91E4-CD3C00170F74}" srcId="{31C50F5E-20BD-4E18-988A-5BF2998A5D2E}" destId="{4F1284CB-11DA-4F23-BFD5-BC22C51FA468}" srcOrd="0" destOrd="0" parTransId="{A3CA7E8B-6BD6-477E-8E69-0BB7856D29DE}" sibTransId="{4EC25E70-E8FF-47FC-9274-5E4B456B9EB9}"/>
    <dgm:cxn modelId="{4BDA6438-1122-41C8-875D-BA489DC835FB}" type="presOf" srcId="{C183B40A-1026-44F0-ACE1-4F8A80DFF7EE}" destId="{7AAB9032-CF0D-4B23-906A-23A7CC41F470}" srcOrd="1" destOrd="0" presId="urn:microsoft.com/office/officeart/2005/8/layout/hierarchy2"/>
    <dgm:cxn modelId="{5F0E6460-4712-40AA-8B01-D03673F6F74B}" type="presParOf" srcId="{BE677258-2BD2-4FC6-A19D-14A439F8615D}" destId="{363E8CB9-5570-4490-9FF4-52C64A19E119}" srcOrd="0" destOrd="0" presId="urn:microsoft.com/office/officeart/2005/8/layout/hierarchy2"/>
    <dgm:cxn modelId="{ACCF8169-FE0E-4572-B194-A603FBDD9CEF}" type="presParOf" srcId="{363E8CB9-5570-4490-9FF4-52C64A19E119}" destId="{A3A58A62-8AE5-48D2-8829-43BB0DF74E70}" srcOrd="0" destOrd="0" presId="urn:microsoft.com/office/officeart/2005/8/layout/hierarchy2"/>
    <dgm:cxn modelId="{B715C68A-65CF-480B-9C77-E0FAF3C52E00}" type="presParOf" srcId="{363E8CB9-5570-4490-9FF4-52C64A19E119}" destId="{6FDD175E-4BF7-4C39-804B-95005374A622}" srcOrd="1" destOrd="0" presId="urn:microsoft.com/office/officeart/2005/8/layout/hierarchy2"/>
    <dgm:cxn modelId="{2707C37F-ECA9-46B3-ACBE-06F89783E4FE}" type="presParOf" srcId="{6FDD175E-4BF7-4C39-804B-95005374A622}" destId="{5CF728FA-5674-4120-902C-C87A9C551D53}" srcOrd="0" destOrd="0" presId="urn:microsoft.com/office/officeart/2005/8/layout/hierarchy2"/>
    <dgm:cxn modelId="{3897B987-9F10-4AB9-AD75-E32038843B58}" type="presParOf" srcId="{5CF728FA-5674-4120-902C-C87A9C551D53}" destId="{7AAB9032-CF0D-4B23-906A-23A7CC41F470}" srcOrd="0" destOrd="0" presId="urn:microsoft.com/office/officeart/2005/8/layout/hierarchy2"/>
    <dgm:cxn modelId="{9512305A-3E82-482C-8744-E61CCE568499}" type="presParOf" srcId="{6FDD175E-4BF7-4C39-804B-95005374A622}" destId="{550B3413-6ABF-4CD4-B374-86C0DFF8E20A}" srcOrd="1" destOrd="0" presId="urn:microsoft.com/office/officeart/2005/8/layout/hierarchy2"/>
    <dgm:cxn modelId="{6D307092-A854-42E8-B178-4A16212D5DE3}" type="presParOf" srcId="{550B3413-6ABF-4CD4-B374-86C0DFF8E20A}" destId="{3524A6A3-7FDB-4C99-AF19-48EC44661D7D}" srcOrd="0" destOrd="0" presId="urn:microsoft.com/office/officeart/2005/8/layout/hierarchy2"/>
    <dgm:cxn modelId="{3A7D4A05-A2F0-4096-938A-0FF5349BAB23}" type="presParOf" srcId="{550B3413-6ABF-4CD4-B374-86C0DFF8E20A}" destId="{A4059206-91AC-414E-A602-EF3380C67C79}" srcOrd="1" destOrd="0" presId="urn:microsoft.com/office/officeart/2005/8/layout/hierarchy2"/>
    <dgm:cxn modelId="{38A4C7C9-5277-4ADE-87D4-60DBED0EA76B}" type="presParOf" srcId="{6FDD175E-4BF7-4C39-804B-95005374A622}" destId="{42757392-0E0E-4380-B69A-5023888D23DC}" srcOrd="2" destOrd="0" presId="urn:microsoft.com/office/officeart/2005/8/layout/hierarchy2"/>
    <dgm:cxn modelId="{1B593915-B68A-4388-B18E-3704252FEB7A}" type="presParOf" srcId="{42757392-0E0E-4380-B69A-5023888D23DC}" destId="{AD1AB297-20F1-4A60-B3A1-59C99627738A}" srcOrd="0" destOrd="0" presId="urn:microsoft.com/office/officeart/2005/8/layout/hierarchy2"/>
    <dgm:cxn modelId="{BA657C6D-1969-4A07-80EE-3E8C1B85E6AB}" type="presParOf" srcId="{6FDD175E-4BF7-4C39-804B-95005374A622}" destId="{AF75BEF1-DF04-41FB-B8EB-FD993E1D5A0C}" srcOrd="3" destOrd="0" presId="urn:microsoft.com/office/officeart/2005/8/layout/hierarchy2"/>
    <dgm:cxn modelId="{BACAF8A2-B075-41E4-AD7B-F55B9EBA28D0}" type="presParOf" srcId="{AF75BEF1-DF04-41FB-B8EB-FD993E1D5A0C}" destId="{3B7534F9-C0AA-4366-885C-B33DAEA06402}" srcOrd="0" destOrd="0" presId="urn:microsoft.com/office/officeart/2005/8/layout/hierarchy2"/>
    <dgm:cxn modelId="{1F7317E2-2FE8-4B05-AA43-ED8994D7EB52}" type="presParOf" srcId="{AF75BEF1-DF04-41FB-B8EB-FD993E1D5A0C}" destId="{E8C96BA9-13C1-4620-9C28-7ED7F716256A}" srcOrd="1" destOrd="0" presId="urn:microsoft.com/office/officeart/2005/8/layout/hierarchy2"/>
    <dgm:cxn modelId="{240168DE-45BB-4D8B-81B1-3BB1D9A3582C}" type="presParOf" srcId="{6FDD175E-4BF7-4C39-804B-95005374A622}" destId="{39351DFC-AE4C-4DF2-A271-D815FB4289C6}" srcOrd="4" destOrd="0" presId="urn:microsoft.com/office/officeart/2005/8/layout/hierarchy2"/>
    <dgm:cxn modelId="{99B3B192-1F3E-47F5-A235-BE0232DD20D1}" type="presParOf" srcId="{39351DFC-AE4C-4DF2-A271-D815FB4289C6}" destId="{B0049A73-DC80-4B13-863B-A6D92A7D8F65}" srcOrd="0" destOrd="0" presId="urn:microsoft.com/office/officeart/2005/8/layout/hierarchy2"/>
    <dgm:cxn modelId="{69E6CAD5-0C5F-47C4-9850-3C6FFB2D2BA4}" type="presParOf" srcId="{6FDD175E-4BF7-4C39-804B-95005374A622}" destId="{D2B7E8AF-8120-4D36-AD76-ED34D495C5BB}" srcOrd="5" destOrd="0" presId="urn:microsoft.com/office/officeart/2005/8/layout/hierarchy2"/>
    <dgm:cxn modelId="{2C629BE1-CBBA-4D0F-97A4-AC8FB7E3364E}" type="presParOf" srcId="{D2B7E8AF-8120-4D36-AD76-ED34D495C5BB}" destId="{13BAEDBF-6ACB-42D6-970D-A11B836DDD18}" srcOrd="0" destOrd="0" presId="urn:microsoft.com/office/officeart/2005/8/layout/hierarchy2"/>
    <dgm:cxn modelId="{C016D030-8CB8-4895-867A-1C1C9A13D29D}" type="presParOf" srcId="{D2B7E8AF-8120-4D36-AD76-ED34D495C5BB}" destId="{CF79C023-6FB5-4B1E-8B8A-79DEA74251A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C50F5E-20BD-4E18-988A-5BF2998A5D2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713BCC9-7662-4AD9-AC54-8A7AE99AEBAA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związany z działalnością opodatkowaną</a:t>
          </a:r>
          <a:endParaRPr lang="pl-PL" dirty="0"/>
        </a:p>
      </dgm:t>
    </dgm:pt>
    <dgm:pt modelId="{C183B40A-1026-44F0-ACE1-4F8A80DFF7EE}" type="parTrans" cxnId="{C1BF0B38-3C36-40E7-8FFC-E52C5602EDC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61D284C6-B3EB-41FA-966A-1BAA1001ACD9}" type="sibTrans" cxnId="{C1BF0B38-3C36-40E7-8FFC-E52C5602EDC7}">
      <dgm:prSet/>
      <dgm:spPr/>
      <dgm:t>
        <a:bodyPr/>
        <a:lstStyle/>
        <a:p>
          <a:endParaRPr lang="pl-PL"/>
        </a:p>
      </dgm:t>
    </dgm:pt>
    <dgm:pt modelId="{488D6228-ADD3-4420-B538-02F0D18F20CE}">
      <dgm:prSet phldrT="[Tekst]"/>
      <dgm:spPr>
        <a:solidFill>
          <a:srgbClr val="7030A0"/>
        </a:solidFill>
      </dgm:spPr>
      <dgm:t>
        <a:bodyPr/>
        <a:lstStyle/>
        <a:p>
          <a:r>
            <a:rPr lang="pl-PL" dirty="0" smtClean="0"/>
            <a:t>związany z działalnością mieszaną II</a:t>
          </a:r>
          <a:endParaRPr lang="pl-PL" dirty="0"/>
        </a:p>
      </dgm:t>
    </dgm:pt>
    <dgm:pt modelId="{5D89C4B9-3931-4769-9BD1-A171EC79BAB8}" type="parTrans" cxnId="{5D156246-9002-49A2-A448-FBAF01CCF4C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9A6ED5DD-1395-4E28-8AA9-454EB3945333}" type="sibTrans" cxnId="{5D156246-9002-49A2-A448-FBAF01CCF4C7}">
      <dgm:prSet/>
      <dgm:spPr/>
      <dgm:t>
        <a:bodyPr/>
        <a:lstStyle/>
        <a:p>
          <a:endParaRPr lang="pl-PL"/>
        </a:p>
      </dgm:t>
    </dgm:pt>
    <dgm:pt modelId="{4A78AEE3-0D69-4656-88CB-D8F9C673026C}">
      <dgm:prSet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związany z działalnością zwolnioną</a:t>
          </a:r>
        </a:p>
      </dgm:t>
    </dgm:pt>
    <dgm:pt modelId="{0B51B354-846E-42BE-96FC-8CFD89777397}" type="parTrans" cxnId="{155B33EB-562E-42F0-97CA-C8BEC053415F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186F417-2ED9-4B7D-9670-4EED70EA3C9D}" type="sibTrans" cxnId="{155B33EB-562E-42F0-97CA-C8BEC053415F}">
      <dgm:prSet/>
      <dgm:spPr/>
      <dgm:t>
        <a:bodyPr/>
        <a:lstStyle/>
        <a:p>
          <a:endParaRPr lang="pl-PL"/>
        </a:p>
      </dgm:t>
    </dgm:pt>
    <dgm:pt modelId="{4F1284CB-11DA-4F23-BFD5-BC22C51FA468}">
      <dgm:prSet phldrT="[Teks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pl-PL" sz="2200" b="1" dirty="0" smtClean="0">
              <a:solidFill>
                <a:srgbClr val="00B050"/>
              </a:solidFill>
            </a:rPr>
            <a:t>VAT związany z działalnością podlegającą VAT (</a:t>
          </a:r>
          <a:r>
            <a:rPr lang="pl-PL" sz="2200" b="1" i="1" dirty="0" smtClean="0">
              <a:solidFill>
                <a:srgbClr val="00B050"/>
              </a:solidFill>
            </a:rPr>
            <a:t>DG</a:t>
          </a:r>
          <a:r>
            <a:rPr lang="pl-PL" sz="2200" b="1" dirty="0" smtClean="0">
              <a:solidFill>
                <a:srgbClr val="00B050"/>
              </a:solidFill>
            </a:rPr>
            <a:t>) </a:t>
          </a:r>
        </a:p>
        <a:p>
          <a:r>
            <a:rPr lang="pl-PL" sz="2200" b="1" dirty="0" smtClean="0">
              <a:solidFill>
                <a:srgbClr val="7030A0"/>
              </a:solidFill>
            </a:rPr>
            <a:t> </a:t>
          </a:r>
        </a:p>
        <a:p>
          <a:r>
            <a:rPr lang="pl-PL" sz="3200" b="1" dirty="0" smtClean="0">
              <a:solidFill>
                <a:srgbClr val="00B050"/>
              </a:solidFill>
            </a:rPr>
            <a:t>%</a:t>
          </a:r>
          <a:r>
            <a:rPr lang="pl-PL" sz="2200" b="1" dirty="0" smtClean="0">
              <a:solidFill>
                <a:srgbClr val="7030A0"/>
              </a:solidFill>
            </a:rPr>
            <a:t> VAT związanego z działalnością mieszaną I </a:t>
          </a:r>
          <a:r>
            <a:rPr lang="pl-PL" sz="2200" b="1" dirty="0" smtClean="0">
              <a:solidFill>
                <a:srgbClr val="00B050"/>
              </a:solidFill>
            </a:rPr>
            <a:t>wg. </a:t>
          </a:r>
          <a:r>
            <a:rPr lang="pl-PL" sz="2200" b="1" dirty="0" err="1" smtClean="0">
              <a:solidFill>
                <a:srgbClr val="00B050"/>
              </a:solidFill>
            </a:rPr>
            <a:t>prewspółczynnika</a:t>
          </a:r>
          <a:r>
            <a:rPr lang="pl-PL" sz="2200" b="1" dirty="0" smtClean="0">
              <a:solidFill>
                <a:srgbClr val="00B050"/>
              </a:solidFill>
            </a:rPr>
            <a:t> przypisany działalności podlegającej VAT (</a:t>
          </a:r>
          <a:r>
            <a:rPr lang="pl-PL" sz="2200" b="1" i="1" dirty="0" smtClean="0">
              <a:solidFill>
                <a:srgbClr val="00B050"/>
              </a:solidFill>
            </a:rPr>
            <a:t>DG</a:t>
          </a:r>
          <a:r>
            <a:rPr lang="pl-PL" sz="2200" b="1" dirty="0" smtClean="0">
              <a:solidFill>
                <a:srgbClr val="00B050"/>
              </a:solidFill>
            </a:rPr>
            <a:t>)</a:t>
          </a:r>
          <a:endParaRPr lang="pl-PL" sz="2200" b="1" dirty="0">
            <a:solidFill>
              <a:srgbClr val="00B050"/>
            </a:solidFill>
          </a:endParaRPr>
        </a:p>
      </dgm:t>
    </dgm:pt>
    <dgm:pt modelId="{4EC25E70-E8FF-47FC-9274-5E4B456B9EB9}" type="sibTrans" cxnId="{7BF49EED-BF5F-4613-91E4-CD3C00170F74}">
      <dgm:prSet/>
      <dgm:spPr/>
      <dgm:t>
        <a:bodyPr/>
        <a:lstStyle/>
        <a:p>
          <a:endParaRPr lang="pl-PL"/>
        </a:p>
      </dgm:t>
    </dgm:pt>
    <dgm:pt modelId="{A3CA7E8B-6BD6-477E-8E69-0BB7856D29DE}" type="parTrans" cxnId="{7BF49EED-BF5F-4613-91E4-CD3C00170F74}">
      <dgm:prSet/>
      <dgm:spPr/>
      <dgm:t>
        <a:bodyPr/>
        <a:lstStyle/>
        <a:p>
          <a:endParaRPr lang="pl-PL"/>
        </a:p>
      </dgm:t>
    </dgm:pt>
    <dgm:pt modelId="{BE677258-2BD2-4FC6-A19D-14A439F8615D}" type="pres">
      <dgm:prSet presAssocID="{31C50F5E-20BD-4E18-988A-5BF2998A5D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63E8CB9-5570-4490-9FF4-52C64A19E119}" type="pres">
      <dgm:prSet presAssocID="{4F1284CB-11DA-4F23-BFD5-BC22C51FA468}" presName="root1" presStyleCnt="0"/>
      <dgm:spPr/>
    </dgm:pt>
    <dgm:pt modelId="{A3A58A62-8AE5-48D2-8829-43BB0DF74E70}" type="pres">
      <dgm:prSet presAssocID="{4F1284CB-11DA-4F23-BFD5-BC22C51FA468}" presName="LevelOneTextNode" presStyleLbl="node0" presStyleIdx="0" presStyleCnt="1" custScaleY="2377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DD175E-4BF7-4C39-804B-95005374A622}" type="pres">
      <dgm:prSet presAssocID="{4F1284CB-11DA-4F23-BFD5-BC22C51FA468}" presName="level2hierChild" presStyleCnt="0"/>
      <dgm:spPr/>
    </dgm:pt>
    <dgm:pt modelId="{5CF728FA-5674-4120-902C-C87A9C551D53}" type="pres">
      <dgm:prSet presAssocID="{C183B40A-1026-44F0-ACE1-4F8A80DFF7EE}" presName="conn2-1" presStyleLbl="parChTrans1D2" presStyleIdx="0" presStyleCnt="3"/>
      <dgm:spPr/>
      <dgm:t>
        <a:bodyPr/>
        <a:lstStyle/>
        <a:p>
          <a:endParaRPr lang="pl-PL"/>
        </a:p>
      </dgm:t>
    </dgm:pt>
    <dgm:pt modelId="{7AAB9032-CF0D-4B23-906A-23A7CC41F470}" type="pres">
      <dgm:prSet presAssocID="{C183B40A-1026-44F0-ACE1-4F8A80DFF7EE}" presName="connTx" presStyleLbl="parChTrans1D2" presStyleIdx="0" presStyleCnt="3"/>
      <dgm:spPr/>
      <dgm:t>
        <a:bodyPr/>
        <a:lstStyle/>
        <a:p>
          <a:endParaRPr lang="pl-PL"/>
        </a:p>
      </dgm:t>
    </dgm:pt>
    <dgm:pt modelId="{550B3413-6ABF-4CD4-B374-86C0DFF8E20A}" type="pres">
      <dgm:prSet presAssocID="{E713BCC9-7662-4AD9-AC54-8A7AE99AEBAA}" presName="root2" presStyleCnt="0"/>
      <dgm:spPr/>
    </dgm:pt>
    <dgm:pt modelId="{3524A6A3-7FDB-4C99-AF19-48EC44661D7D}" type="pres">
      <dgm:prSet presAssocID="{E713BCC9-7662-4AD9-AC54-8A7AE99AEBA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4059206-91AC-414E-A602-EF3380C67C79}" type="pres">
      <dgm:prSet presAssocID="{E713BCC9-7662-4AD9-AC54-8A7AE99AEBAA}" presName="level3hierChild" presStyleCnt="0"/>
      <dgm:spPr/>
    </dgm:pt>
    <dgm:pt modelId="{42757392-0E0E-4380-B69A-5023888D23DC}" type="pres">
      <dgm:prSet presAssocID="{5D89C4B9-3931-4769-9BD1-A171EC79BAB8}" presName="conn2-1" presStyleLbl="parChTrans1D2" presStyleIdx="1" presStyleCnt="3"/>
      <dgm:spPr/>
      <dgm:t>
        <a:bodyPr/>
        <a:lstStyle/>
        <a:p>
          <a:endParaRPr lang="pl-PL"/>
        </a:p>
      </dgm:t>
    </dgm:pt>
    <dgm:pt modelId="{AD1AB297-20F1-4A60-B3A1-59C99627738A}" type="pres">
      <dgm:prSet presAssocID="{5D89C4B9-3931-4769-9BD1-A171EC79BAB8}" presName="connTx" presStyleLbl="parChTrans1D2" presStyleIdx="1" presStyleCnt="3"/>
      <dgm:spPr/>
      <dgm:t>
        <a:bodyPr/>
        <a:lstStyle/>
        <a:p>
          <a:endParaRPr lang="pl-PL"/>
        </a:p>
      </dgm:t>
    </dgm:pt>
    <dgm:pt modelId="{AF75BEF1-DF04-41FB-B8EB-FD993E1D5A0C}" type="pres">
      <dgm:prSet presAssocID="{488D6228-ADD3-4420-B538-02F0D18F20CE}" presName="root2" presStyleCnt="0"/>
      <dgm:spPr/>
    </dgm:pt>
    <dgm:pt modelId="{3B7534F9-C0AA-4366-885C-B33DAEA06402}" type="pres">
      <dgm:prSet presAssocID="{488D6228-ADD3-4420-B538-02F0D18F20C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8C96BA9-13C1-4620-9C28-7ED7F716256A}" type="pres">
      <dgm:prSet presAssocID="{488D6228-ADD3-4420-B538-02F0D18F20CE}" presName="level3hierChild" presStyleCnt="0"/>
      <dgm:spPr/>
    </dgm:pt>
    <dgm:pt modelId="{39351DFC-AE4C-4DF2-A271-D815FB4289C6}" type="pres">
      <dgm:prSet presAssocID="{0B51B354-846E-42BE-96FC-8CFD89777397}" presName="conn2-1" presStyleLbl="parChTrans1D2" presStyleIdx="2" presStyleCnt="3"/>
      <dgm:spPr/>
      <dgm:t>
        <a:bodyPr/>
        <a:lstStyle/>
        <a:p>
          <a:endParaRPr lang="pl-PL"/>
        </a:p>
      </dgm:t>
    </dgm:pt>
    <dgm:pt modelId="{B0049A73-DC80-4B13-863B-A6D92A7D8F65}" type="pres">
      <dgm:prSet presAssocID="{0B51B354-846E-42BE-96FC-8CFD89777397}" presName="connTx" presStyleLbl="parChTrans1D2" presStyleIdx="2" presStyleCnt="3"/>
      <dgm:spPr/>
      <dgm:t>
        <a:bodyPr/>
        <a:lstStyle/>
        <a:p>
          <a:endParaRPr lang="pl-PL"/>
        </a:p>
      </dgm:t>
    </dgm:pt>
    <dgm:pt modelId="{D2B7E8AF-8120-4D36-AD76-ED34D495C5BB}" type="pres">
      <dgm:prSet presAssocID="{4A78AEE3-0D69-4656-88CB-D8F9C673026C}" presName="root2" presStyleCnt="0"/>
      <dgm:spPr/>
    </dgm:pt>
    <dgm:pt modelId="{13BAEDBF-6ACB-42D6-970D-A11B836DDD18}" type="pres">
      <dgm:prSet presAssocID="{4A78AEE3-0D69-4656-88CB-D8F9C673026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F79C023-6FB5-4B1E-8B8A-79DEA74251A5}" type="pres">
      <dgm:prSet presAssocID="{4A78AEE3-0D69-4656-88CB-D8F9C673026C}" presName="level3hierChild" presStyleCnt="0"/>
      <dgm:spPr/>
    </dgm:pt>
  </dgm:ptLst>
  <dgm:cxnLst>
    <dgm:cxn modelId="{2593E801-0224-4740-9DE5-9E4B2F0449D0}" type="presOf" srcId="{C183B40A-1026-44F0-ACE1-4F8A80DFF7EE}" destId="{5CF728FA-5674-4120-902C-C87A9C551D53}" srcOrd="0" destOrd="0" presId="urn:microsoft.com/office/officeart/2005/8/layout/hierarchy2"/>
    <dgm:cxn modelId="{1C66256B-656F-43F6-B167-A15AE22952C5}" type="presOf" srcId="{4A78AEE3-0D69-4656-88CB-D8F9C673026C}" destId="{13BAEDBF-6ACB-42D6-970D-A11B836DDD18}" srcOrd="0" destOrd="0" presId="urn:microsoft.com/office/officeart/2005/8/layout/hierarchy2"/>
    <dgm:cxn modelId="{BF530FF2-6517-4EAB-BD1B-A287614F22EA}" type="presOf" srcId="{4F1284CB-11DA-4F23-BFD5-BC22C51FA468}" destId="{A3A58A62-8AE5-48D2-8829-43BB0DF74E70}" srcOrd="0" destOrd="0" presId="urn:microsoft.com/office/officeart/2005/8/layout/hierarchy2"/>
    <dgm:cxn modelId="{98404DD8-77A5-4179-8AAB-EDCE2E6940AD}" type="presOf" srcId="{C183B40A-1026-44F0-ACE1-4F8A80DFF7EE}" destId="{7AAB9032-CF0D-4B23-906A-23A7CC41F470}" srcOrd="1" destOrd="0" presId="urn:microsoft.com/office/officeart/2005/8/layout/hierarchy2"/>
    <dgm:cxn modelId="{1C45F3E4-7B8D-49A5-8FE3-0E7E43B805BB}" type="presOf" srcId="{31C50F5E-20BD-4E18-988A-5BF2998A5D2E}" destId="{BE677258-2BD2-4FC6-A19D-14A439F8615D}" srcOrd="0" destOrd="0" presId="urn:microsoft.com/office/officeart/2005/8/layout/hierarchy2"/>
    <dgm:cxn modelId="{08DA2CEC-220E-4B8B-B1F5-5B4A8DDDFB2F}" type="presOf" srcId="{0B51B354-846E-42BE-96FC-8CFD89777397}" destId="{B0049A73-DC80-4B13-863B-A6D92A7D8F65}" srcOrd="1" destOrd="0" presId="urn:microsoft.com/office/officeart/2005/8/layout/hierarchy2"/>
    <dgm:cxn modelId="{FB2EDC2A-FB83-492F-BBDC-38572B885739}" type="presOf" srcId="{0B51B354-846E-42BE-96FC-8CFD89777397}" destId="{39351DFC-AE4C-4DF2-A271-D815FB4289C6}" srcOrd="0" destOrd="0" presId="urn:microsoft.com/office/officeart/2005/8/layout/hierarchy2"/>
    <dgm:cxn modelId="{96086E4D-1E1A-4886-95DB-E70B91BFB2EB}" type="presOf" srcId="{5D89C4B9-3931-4769-9BD1-A171EC79BAB8}" destId="{AD1AB297-20F1-4A60-B3A1-59C99627738A}" srcOrd="1" destOrd="0" presId="urn:microsoft.com/office/officeart/2005/8/layout/hierarchy2"/>
    <dgm:cxn modelId="{155B33EB-562E-42F0-97CA-C8BEC053415F}" srcId="{4F1284CB-11DA-4F23-BFD5-BC22C51FA468}" destId="{4A78AEE3-0D69-4656-88CB-D8F9C673026C}" srcOrd="2" destOrd="0" parTransId="{0B51B354-846E-42BE-96FC-8CFD89777397}" sibTransId="{0186F417-2ED9-4B7D-9670-4EED70EA3C9D}"/>
    <dgm:cxn modelId="{C1BF0B38-3C36-40E7-8FFC-E52C5602EDC7}" srcId="{4F1284CB-11DA-4F23-BFD5-BC22C51FA468}" destId="{E713BCC9-7662-4AD9-AC54-8A7AE99AEBAA}" srcOrd="0" destOrd="0" parTransId="{C183B40A-1026-44F0-ACE1-4F8A80DFF7EE}" sibTransId="{61D284C6-B3EB-41FA-966A-1BAA1001ACD9}"/>
    <dgm:cxn modelId="{5D156246-9002-49A2-A448-FBAF01CCF4C7}" srcId="{4F1284CB-11DA-4F23-BFD5-BC22C51FA468}" destId="{488D6228-ADD3-4420-B538-02F0D18F20CE}" srcOrd="1" destOrd="0" parTransId="{5D89C4B9-3931-4769-9BD1-A171EC79BAB8}" sibTransId="{9A6ED5DD-1395-4E28-8AA9-454EB3945333}"/>
    <dgm:cxn modelId="{28EBB6D0-0C73-46D5-B63F-17F66188C698}" type="presOf" srcId="{E713BCC9-7662-4AD9-AC54-8A7AE99AEBAA}" destId="{3524A6A3-7FDB-4C99-AF19-48EC44661D7D}" srcOrd="0" destOrd="0" presId="urn:microsoft.com/office/officeart/2005/8/layout/hierarchy2"/>
    <dgm:cxn modelId="{EA50B942-0650-4B07-96F9-F2A1B4CF546C}" type="presOf" srcId="{5D89C4B9-3931-4769-9BD1-A171EC79BAB8}" destId="{42757392-0E0E-4380-B69A-5023888D23DC}" srcOrd="0" destOrd="0" presId="urn:microsoft.com/office/officeart/2005/8/layout/hierarchy2"/>
    <dgm:cxn modelId="{584B69DE-CE9A-405E-981F-4F82A0719AE1}" type="presOf" srcId="{488D6228-ADD3-4420-B538-02F0D18F20CE}" destId="{3B7534F9-C0AA-4366-885C-B33DAEA06402}" srcOrd="0" destOrd="0" presId="urn:microsoft.com/office/officeart/2005/8/layout/hierarchy2"/>
    <dgm:cxn modelId="{7BF49EED-BF5F-4613-91E4-CD3C00170F74}" srcId="{31C50F5E-20BD-4E18-988A-5BF2998A5D2E}" destId="{4F1284CB-11DA-4F23-BFD5-BC22C51FA468}" srcOrd="0" destOrd="0" parTransId="{A3CA7E8B-6BD6-477E-8E69-0BB7856D29DE}" sibTransId="{4EC25E70-E8FF-47FC-9274-5E4B456B9EB9}"/>
    <dgm:cxn modelId="{C7F07D91-4AFA-44A2-9750-506C371DE874}" type="presParOf" srcId="{BE677258-2BD2-4FC6-A19D-14A439F8615D}" destId="{363E8CB9-5570-4490-9FF4-52C64A19E119}" srcOrd="0" destOrd="0" presId="urn:microsoft.com/office/officeart/2005/8/layout/hierarchy2"/>
    <dgm:cxn modelId="{3C6C0355-DFF0-4E70-9CAF-7D9D004F59F4}" type="presParOf" srcId="{363E8CB9-5570-4490-9FF4-52C64A19E119}" destId="{A3A58A62-8AE5-48D2-8829-43BB0DF74E70}" srcOrd="0" destOrd="0" presId="urn:microsoft.com/office/officeart/2005/8/layout/hierarchy2"/>
    <dgm:cxn modelId="{67373118-2937-409C-89C8-E9B8A9C76478}" type="presParOf" srcId="{363E8CB9-5570-4490-9FF4-52C64A19E119}" destId="{6FDD175E-4BF7-4C39-804B-95005374A622}" srcOrd="1" destOrd="0" presId="urn:microsoft.com/office/officeart/2005/8/layout/hierarchy2"/>
    <dgm:cxn modelId="{0281528E-5D39-4605-8EA7-F0C981B7CE4D}" type="presParOf" srcId="{6FDD175E-4BF7-4C39-804B-95005374A622}" destId="{5CF728FA-5674-4120-902C-C87A9C551D53}" srcOrd="0" destOrd="0" presId="urn:microsoft.com/office/officeart/2005/8/layout/hierarchy2"/>
    <dgm:cxn modelId="{34E2B1C8-1AA7-45B5-B955-9BC9B9BDAB21}" type="presParOf" srcId="{5CF728FA-5674-4120-902C-C87A9C551D53}" destId="{7AAB9032-CF0D-4B23-906A-23A7CC41F470}" srcOrd="0" destOrd="0" presId="urn:microsoft.com/office/officeart/2005/8/layout/hierarchy2"/>
    <dgm:cxn modelId="{773EDD85-EE01-450E-AA14-A29D6EBBFF2C}" type="presParOf" srcId="{6FDD175E-4BF7-4C39-804B-95005374A622}" destId="{550B3413-6ABF-4CD4-B374-86C0DFF8E20A}" srcOrd="1" destOrd="0" presId="urn:microsoft.com/office/officeart/2005/8/layout/hierarchy2"/>
    <dgm:cxn modelId="{DC427FA5-9ECC-4C48-B2D6-2C98F52889E2}" type="presParOf" srcId="{550B3413-6ABF-4CD4-B374-86C0DFF8E20A}" destId="{3524A6A3-7FDB-4C99-AF19-48EC44661D7D}" srcOrd="0" destOrd="0" presId="urn:microsoft.com/office/officeart/2005/8/layout/hierarchy2"/>
    <dgm:cxn modelId="{B6E85D7A-8BCB-47CC-9844-82E38164F9BE}" type="presParOf" srcId="{550B3413-6ABF-4CD4-B374-86C0DFF8E20A}" destId="{A4059206-91AC-414E-A602-EF3380C67C79}" srcOrd="1" destOrd="0" presId="urn:microsoft.com/office/officeart/2005/8/layout/hierarchy2"/>
    <dgm:cxn modelId="{AED2F22D-F1F2-486D-A5C6-09712B249D4E}" type="presParOf" srcId="{6FDD175E-4BF7-4C39-804B-95005374A622}" destId="{42757392-0E0E-4380-B69A-5023888D23DC}" srcOrd="2" destOrd="0" presId="urn:microsoft.com/office/officeart/2005/8/layout/hierarchy2"/>
    <dgm:cxn modelId="{CBAD5332-752A-467B-8D75-1C3321C0E325}" type="presParOf" srcId="{42757392-0E0E-4380-B69A-5023888D23DC}" destId="{AD1AB297-20F1-4A60-B3A1-59C99627738A}" srcOrd="0" destOrd="0" presId="urn:microsoft.com/office/officeart/2005/8/layout/hierarchy2"/>
    <dgm:cxn modelId="{07E9B716-D1F3-4528-9C51-FE3673C9215D}" type="presParOf" srcId="{6FDD175E-4BF7-4C39-804B-95005374A622}" destId="{AF75BEF1-DF04-41FB-B8EB-FD993E1D5A0C}" srcOrd="3" destOrd="0" presId="urn:microsoft.com/office/officeart/2005/8/layout/hierarchy2"/>
    <dgm:cxn modelId="{7335C67E-30A7-4A49-B323-E8E48EFB1893}" type="presParOf" srcId="{AF75BEF1-DF04-41FB-B8EB-FD993E1D5A0C}" destId="{3B7534F9-C0AA-4366-885C-B33DAEA06402}" srcOrd="0" destOrd="0" presId="urn:microsoft.com/office/officeart/2005/8/layout/hierarchy2"/>
    <dgm:cxn modelId="{96B9E204-4BDB-468B-AE72-2489B347C481}" type="presParOf" srcId="{AF75BEF1-DF04-41FB-B8EB-FD993E1D5A0C}" destId="{E8C96BA9-13C1-4620-9C28-7ED7F716256A}" srcOrd="1" destOrd="0" presId="urn:microsoft.com/office/officeart/2005/8/layout/hierarchy2"/>
    <dgm:cxn modelId="{D59EB125-7CA7-4F04-81A0-38C098E748AF}" type="presParOf" srcId="{6FDD175E-4BF7-4C39-804B-95005374A622}" destId="{39351DFC-AE4C-4DF2-A271-D815FB4289C6}" srcOrd="4" destOrd="0" presId="urn:microsoft.com/office/officeart/2005/8/layout/hierarchy2"/>
    <dgm:cxn modelId="{2B5B3642-BA71-468A-9EDF-E9419282ECFE}" type="presParOf" srcId="{39351DFC-AE4C-4DF2-A271-D815FB4289C6}" destId="{B0049A73-DC80-4B13-863B-A6D92A7D8F65}" srcOrd="0" destOrd="0" presId="urn:microsoft.com/office/officeart/2005/8/layout/hierarchy2"/>
    <dgm:cxn modelId="{700857A7-9D29-4164-AE01-C7438AB6EA1F}" type="presParOf" srcId="{6FDD175E-4BF7-4C39-804B-95005374A622}" destId="{D2B7E8AF-8120-4D36-AD76-ED34D495C5BB}" srcOrd="5" destOrd="0" presId="urn:microsoft.com/office/officeart/2005/8/layout/hierarchy2"/>
    <dgm:cxn modelId="{5DA1BF81-F23D-414C-ADF2-33DA108A39F2}" type="presParOf" srcId="{D2B7E8AF-8120-4D36-AD76-ED34D495C5BB}" destId="{13BAEDBF-6ACB-42D6-970D-A11B836DDD18}" srcOrd="0" destOrd="0" presId="urn:microsoft.com/office/officeart/2005/8/layout/hierarchy2"/>
    <dgm:cxn modelId="{DBDFC425-FAC6-4D9B-9E23-F18DC0084CE0}" type="presParOf" srcId="{D2B7E8AF-8120-4D36-AD76-ED34D495C5BB}" destId="{CF79C023-6FB5-4B1E-8B8A-79DEA74251A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50F5E-20BD-4E18-988A-5BF2998A5D2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F1284CB-11DA-4F23-BFD5-BC22C51FA468}">
      <dgm:prSet phldrT="[Teks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pl-PL" sz="2000" b="1" dirty="0" smtClean="0">
            <a:solidFill>
              <a:srgbClr val="7030A0"/>
            </a:solidFill>
          </a:endParaRPr>
        </a:p>
        <a:p>
          <a:r>
            <a:rPr lang="pl-PL" sz="2000" b="1" dirty="0" smtClean="0">
              <a:solidFill>
                <a:srgbClr val="7030A0"/>
              </a:solidFill>
            </a:rPr>
            <a:t>Nabycie towarów i usług jednocześnie do działalności:</a:t>
          </a:r>
        </a:p>
        <a:p>
          <a:endParaRPr lang="pl-PL" sz="2000" b="1" dirty="0" smtClean="0">
            <a:solidFill>
              <a:srgbClr val="7030A0"/>
            </a:solidFill>
          </a:endParaRPr>
        </a:p>
        <a:p>
          <a:r>
            <a:rPr lang="pl-PL" sz="2000" b="1" dirty="0" smtClean="0">
              <a:solidFill>
                <a:srgbClr val="00B050"/>
              </a:solidFill>
            </a:rPr>
            <a:t>1. opodatkowanej i</a:t>
          </a:r>
        </a:p>
        <a:p>
          <a:r>
            <a:rPr lang="pl-PL" sz="2000" b="1" dirty="0" smtClean="0">
              <a:solidFill>
                <a:srgbClr val="FF0000"/>
              </a:solidFill>
            </a:rPr>
            <a:t>2. zwolnionej i </a:t>
          </a:r>
        </a:p>
        <a:p>
          <a:r>
            <a:rPr lang="pl-PL" sz="2000" b="1" dirty="0" smtClean="0">
              <a:solidFill>
                <a:srgbClr val="FF0000"/>
              </a:solidFill>
            </a:rPr>
            <a:t>3. niepodlegającej VAT </a:t>
          </a:r>
        </a:p>
        <a:p>
          <a:r>
            <a:rPr lang="pl-PL" sz="2000" b="1" dirty="0" smtClean="0">
              <a:solidFill>
                <a:srgbClr val="FF0000"/>
              </a:solidFill>
            </a:rPr>
            <a:t>(</a:t>
          </a:r>
          <a:r>
            <a:rPr lang="pl-PL" sz="2000" b="1" i="1" dirty="0" smtClean="0">
              <a:solidFill>
                <a:srgbClr val="FF0000"/>
              </a:solidFill>
            </a:rPr>
            <a:t>innej niż DG</a:t>
          </a:r>
          <a:r>
            <a:rPr lang="pl-PL" sz="2000" b="1" dirty="0" smtClean="0">
              <a:solidFill>
                <a:srgbClr val="FF0000"/>
              </a:solidFill>
            </a:rPr>
            <a:t>)</a:t>
          </a:r>
        </a:p>
        <a:p>
          <a:endParaRPr lang="pl-PL" sz="1500" b="1" dirty="0"/>
        </a:p>
      </dgm:t>
    </dgm:pt>
    <dgm:pt modelId="{A3CA7E8B-6BD6-477E-8E69-0BB7856D29DE}" type="parTrans" cxnId="{7BF49EED-BF5F-4613-91E4-CD3C00170F74}">
      <dgm:prSet/>
      <dgm:spPr/>
      <dgm:t>
        <a:bodyPr/>
        <a:lstStyle/>
        <a:p>
          <a:endParaRPr lang="pl-PL"/>
        </a:p>
      </dgm:t>
    </dgm:pt>
    <dgm:pt modelId="{4EC25E70-E8FF-47FC-9274-5E4B456B9EB9}" type="sibTrans" cxnId="{7BF49EED-BF5F-4613-91E4-CD3C00170F74}">
      <dgm:prSet/>
      <dgm:spPr/>
      <dgm:t>
        <a:bodyPr/>
        <a:lstStyle/>
        <a:p>
          <a:endParaRPr lang="pl-PL"/>
        </a:p>
      </dgm:t>
    </dgm:pt>
    <dgm:pt modelId="{935532F3-6A06-45D4-8995-A8774C343A67}">
      <dgm:prSet custT="1"/>
      <dgm:spPr>
        <a:solidFill>
          <a:srgbClr val="7030A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000" b="1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Działalność mieszana I: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>
              <a:solidFill>
                <a:srgbClr val="00B050"/>
              </a:solidFill>
            </a:rPr>
            <a:t>1. podlegająca VAT (</a:t>
          </a:r>
          <a:r>
            <a:rPr lang="pl-PL" sz="2000" b="1" i="1" dirty="0" smtClean="0">
              <a:solidFill>
                <a:srgbClr val="00B050"/>
              </a:solidFill>
            </a:rPr>
            <a:t>DG</a:t>
          </a:r>
          <a:r>
            <a:rPr lang="pl-PL" sz="2000" b="1" dirty="0" smtClean="0">
              <a:solidFill>
                <a:srgbClr val="00B050"/>
              </a:solidFill>
            </a:rPr>
            <a:t>) i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>
              <a:solidFill>
                <a:srgbClr val="FF0000"/>
              </a:solidFill>
            </a:rPr>
            <a:t>2. niepodlegająca VAT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>
              <a:solidFill>
                <a:srgbClr val="FF0000"/>
              </a:solidFill>
            </a:rPr>
            <a:t>(</a:t>
          </a:r>
          <a:r>
            <a:rPr lang="pl-PL" sz="2000" b="1" i="1" dirty="0" smtClean="0">
              <a:solidFill>
                <a:srgbClr val="FF0000"/>
              </a:solidFill>
            </a:rPr>
            <a:t>inna niż DG</a:t>
          </a:r>
          <a:r>
            <a:rPr lang="pl-PL" sz="2000" b="1" dirty="0" smtClean="0">
              <a:solidFill>
                <a:srgbClr val="FF0000"/>
              </a:solidFill>
            </a:rPr>
            <a:t>)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/>
        </a:p>
      </dgm:t>
    </dgm:pt>
    <dgm:pt modelId="{48333DA4-F983-460F-B407-D8286A004839}" type="parTrans" cxnId="{36CA1BBF-6180-4773-9526-E44B46977886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D34FDCA-0520-43B7-A17F-F680BDEFDEE3}" type="sibTrans" cxnId="{36CA1BBF-6180-4773-9526-E44B46977886}">
      <dgm:prSet/>
      <dgm:spPr/>
      <dgm:t>
        <a:bodyPr/>
        <a:lstStyle/>
        <a:p>
          <a:endParaRPr lang="pl-PL"/>
        </a:p>
      </dgm:t>
    </dgm:pt>
    <dgm:pt modelId="{4D36817E-F7F3-4DC8-97A9-B6100A2FB751}">
      <dgm:prSet custT="1"/>
      <dgm:spPr>
        <a:solidFill>
          <a:srgbClr val="7030A0"/>
        </a:solidFill>
      </dgm:spPr>
      <dgm:t>
        <a:bodyPr/>
        <a:lstStyle/>
        <a:p>
          <a:r>
            <a:rPr lang="pl-PL" sz="2000" b="1" dirty="0" smtClean="0"/>
            <a:t>Działalność mieszana II:</a:t>
          </a:r>
        </a:p>
        <a:p>
          <a:r>
            <a:rPr lang="pl-PL" sz="2000" b="1" dirty="0" smtClean="0">
              <a:solidFill>
                <a:srgbClr val="00B050"/>
              </a:solidFill>
            </a:rPr>
            <a:t>1. opodatkowana i</a:t>
          </a:r>
        </a:p>
        <a:p>
          <a:r>
            <a:rPr lang="pl-PL" sz="2000" b="1" dirty="0" smtClean="0">
              <a:solidFill>
                <a:srgbClr val="FF0000"/>
              </a:solidFill>
            </a:rPr>
            <a:t>2. zwolniona</a:t>
          </a:r>
          <a:endParaRPr lang="pl-PL" sz="2000" b="1" dirty="0">
            <a:solidFill>
              <a:srgbClr val="FF0000"/>
            </a:solidFill>
          </a:endParaRPr>
        </a:p>
      </dgm:t>
    </dgm:pt>
    <dgm:pt modelId="{8662771F-5867-45AC-BEDC-1F34D6B42A25}" type="parTrans" cxnId="{771DFED6-31AD-40F4-8E86-B8CA8BD8C27A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84DB78B7-88AB-4602-967A-D967E9C3E48D}" type="sibTrans" cxnId="{771DFED6-31AD-40F4-8E86-B8CA8BD8C27A}">
      <dgm:prSet/>
      <dgm:spPr/>
      <dgm:t>
        <a:bodyPr/>
        <a:lstStyle/>
        <a:p>
          <a:endParaRPr lang="pl-PL"/>
        </a:p>
      </dgm:t>
    </dgm:pt>
    <dgm:pt modelId="{BE677258-2BD2-4FC6-A19D-14A439F8615D}" type="pres">
      <dgm:prSet presAssocID="{31C50F5E-20BD-4E18-988A-5BF2998A5D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63E8CB9-5570-4490-9FF4-52C64A19E119}" type="pres">
      <dgm:prSet presAssocID="{4F1284CB-11DA-4F23-BFD5-BC22C51FA468}" presName="root1" presStyleCnt="0"/>
      <dgm:spPr/>
    </dgm:pt>
    <dgm:pt modelId="{A3A58A62-8AE5-48D2-8829-43BB0DF74E70}" type="pres">
      <dgm:prSet presAssocID="{4F1284CB-11DA-4F23-BFD5-BC22C51FA468}" presName="LevelOneTextNode" presStyleLbl="node0" presStyleIdx="0" presStyleCnt="1" custScaleY="35473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DD175E-4BF7-4C39-804B-95005374A622}" type="pres">
      <dgm:prSet presAssocID="{4F1284CB-11DA-4F23-BFD5-BC22C51FA468}" presName="level2hierChild" presStyleCnt="0"/>
      <dgm:spPr/>
    </dgm:pt>
    <dgm:pt modelId="{21A7F3BA-9E73-44A0-B82E-B7C3A5F2B3AC}" type="pres">
      <dgm:prSet presAssocID="{48333DA4-F983-460F-B407-D8286A004839}" presName="conn2-1" presStyleLbl="parChTrans1D2" presStyleIdx="0" presStyleCnt="1"/>
      <dgm:spPr/>
      <dgm:t>
        <a:bodyPr/>
        <a:lstStyle/>
        <a:p>
          <a:endParaRPr lang="pl-PL"/>
        </a:p>
      </dgm:t>
    </dgm:pt>
    <dgm:pt modelId="{76CD5884-E05E-4282-85A1-25038E0D2F9D}" type="pres">
      <dgm:prSet presAssocID="{48333DA4-F983-460F-B407-D8286A004839}" presName="connTx" presStyleLbl="parChTrans1D2" presStyleIdx="0" presStyleCnt="1"/>
      <dgm:spPr/>
      <dgm:t>
        <a:bodyPr/>
        <a:lstStyle/>
        <a:p>
          <a:endParaRPr lang="pl-PL"/>
        </a:p>
      </dgm:t>
    </dgm:pt>
    <dgm:pt modelId="{0E12737A-F7D1-4C56-B585-248610E45214}" type="pres">
      <dgm:prSet presAssocID="{935532F3-6A06-45D4-8995-A8774C343A67}" presName="root2" presStyleCnt="0"/>
      <dgm:spPr/>
    </dgm:pt>
    <dgm:pt modelId="{1F2923EA-BC7C-476A-8EFF-E2FAA495B3AD}" type="pres">
      <dgm:prSet presAssocID="{935532F3-6A06-45D4-8995-A8774C343A67}" presName="LevelTwoTextNode" presStyleLbl="node2" presStyleIdx="0" presStyleCnt="1" custScaleY="215379" custLinFactNeighborX="-726" custLinFactNeighborY="-1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DB51D7-268B-4B31-B9B0-9E58BA256944}" type="pres">
      <dgm:prSet presAssocID="{935532F3-6A06-45D4-8995-A8774C343A67}" presName="level3hierChild" presStyleCnt="0"/>
      <dgm:spPr/>
    </dgm:pt>
    <dgm:pt modelId="{E3FD4B6D-068E-4E2C-9F68-3D4B4408CF02}" type="pres">
      <dgm:prSet presAssocID="{8662771F-5867-45AC-BEDC-1F34D6B42A25}" presName="conn2-1" presStyleLbl="parChTrans1D3" presStyleIdx="0" presStyleCnt="1"/>
      <dgm:spPr/>
      <dgm:t>
        <a:bodyPr/>
        <a:lstStyle/>
        <a:p>
          <a:endParaRPr lang="pl-PL"/>
        </a:p>
      </dgm:t>
    </dgm:pt>
    <dgm:pt modelId="{E1B4CEEB-DADD-4FBD-9096-53B26C4D1238}" type="pres">
      <dgm:prSet presAssocID="{8662771F-5867-45AC-BEDC-1F34D6B42A25}" presName="connTx" presStyleLbl="parChTrans1D3" presStyleIdx="0" presStyleCnt="1"/>
      <dgm:spPr/>
      <dgm:t>
        <a:bodyPr/>
        <a:lstStyle/>
        <a:p>
          <a:endParaRPr lang="pl-PL"/>
        </a:p>
      </dgm:t>
    </dgm:pt>
    <dgm:pt modelId="{247E207F-6DB2-4167-BB83-A233505BC0CB}" type="pres">
      <dgm:prSet presAssocID="{4D36817E-F7F3-4DC8-97A9-B6100A2FB751}" presName="root2" presStyleCnt="0"/>
      <dgm:spPr/>
    </dgm:pt>
    <dgm:pt modelId="{1EF23B91-ABEC-42BE-8E49-70DA65FC8F5E}" type="pres">
      <dgm:prSet presAssocID="{4D36817E-F7F3-4DC8-97A9-B6100A2FB751}" presName="LevelTwoTextNode" presStyleLbl="node3" presStyleIdx="0" presStyleCnt="1" custScaleX="127458" custScaleY="101357" custLinFactNeighborX="-1317" custLinFactNeighborY="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B405B70-AED1-4991-8C2B-2E98DEA3059A}" type="pres">
      <dgm:prSet presAssocID="{4D36817E-F7F3-4DC8-97A9-B6100A2FB751}" presName="level3hierChild" presStyleCnt="0"/>
      <dgm:spPr/>
    </dgm:pt>
  </dgm:ptLst>
  <dgm:cxnLst>
    <dgm:cxn modelId="{29AA7D1B-8578-487D-9066-5FBB704BF0B7}" type="presOf" srcId="{4D36817E-F7F3-4DC8-97A9-B6100A2FB751}" destId="{1EF23B91-ABEC-42BE-8E49-70DA65FC8F5E}" srcOrd="0" destOrd="0" presId="urn:microsoft.com/office/officeart/2005/8/layout/hierarchy2"/>
    <dgm:cxn modelId="{CDA36F35-4756-41D2-9571-07CB74D57624}" type="presOf" srcId="{4F1284CB-11DA-4F23-BFD5-BC22C51FA468}" destId="{A3A58A62-8AE5-48D2-8829-43BB0DF74E70}" srcOrd="0" destOrd="0" presId="urn:microsoft.com/office/officeart/2005/8/layout/hierarchy2"/>
    <dgm:cxn modelId="{951285EC-4F86-4F81-9DA2-2EAF6005E4A1}" type="presOf" srcId="{8662771F-5867-45AC-BEDC-1F34D6B42A25}" destId="{E1B4CEEB-DADD-4FBD-9096-53B26C4D1238}" srcOrd="1" destOrd="0" presId="urn:microsoft.com/office/officeart/2005/8/layout/hierarchy2"/>
    <dgm:cxn modelId="{226FA1A1-7D23-4AEB-AF1F-243439332A6F}" type="presOf" srcId="{31C50F5E-20BD-4E18-988A-5BF2998A5D2E}" destId="{BE677258-2BD2-4FC6-A19D-14A439F8615D}" srcOrd="0" destOrd="0" presId="urn:microsoft.com/office/officeart/2005/8/layout/hierarchy2"/>
    <dgm:cxn modelId="{F2AF15D9-566A-4D15-84BC-6BABC4D691A5}" type="presOf" srcId="{935532F3-6A06-45D4-8995-A8774C343A67}" destId="{1F2923EA-BC7C-476A-8EFF-E2FAA495B3AD}" srcOrd="0" destOrd="0" presId="urn:microsoft.com/office/officeart/2005/8/layout/hierarchy2"/>
    <dgm:cxn modelId="{B1142765-5925-4CEA-AA86-627913DF7422}" type="presOf" srcId="{8662771F-5867-45AC-BEDC-1F34D6B42A25}" destId="{E3FD4B6D-068E-4E2C-9F68-3D4B4408CF02}" srcOrd="0" destOrd="0" presId="urn:microsoft.com/office/officeart/2005/8/layout/hierarchy2"/>
    <dgm:cxn modelId="{771DFED6-31AD-40F4-8E86-B8CA8BD8C27A}" srcId="{935532F3-6A06-45D4-8995-A8774C343A67}" destId="{4D36817E-F7F3-4DC8-97A9-B6100A2FB751}" srcOrd="0" destOrd="0" parTransId="{8662771F-5867-45AC-BEDC-1F34D6B42A25}" sibTransId="{84DB78B7-88AB-4602-967A-D967E9C3E48D}"/>
    <dgm:cxn modelId="{6E0CE3CA-5DA5-4EC6-B6FE-FC739985B10E}" type="presOf" srcId="{48333DA4-F983-460F-B407-D8286A004839}" destId="{21A7F3BA-9E73-44A0-B82E-B7C3A5F2B3AC}" srcOrd="0" destOrd="0" presId="urn:microsoft.com/office/officeart/2005/8/layout/hierarchy2"/>
    <dgm:cxn modelId="{BBE0D8F9-5E1B-4361-B16E-DD7AC317DDF7}" type="presOf" srcId="{48333DA4-F983-460F-B407-D8286A004839}" destId="{76CD5884-E05E-4282-85A1-25038E0D2F9D}" srcOrd="1" destOrd="0" presId="urn:microsoft.com/office/officeart/2005/8/layout/hierarchy2"/>
    <dgm:cxn modelId="{36CA1BBF-6180-4773-9526-E44B46977886}" srcId="{4F1284CB-11DA-4F23-BFD5-BC22C51FA468}" destId="{935532F3-6A06-45D4-8995-A8774C343A67}" srcOrd="0" destOrd="0" parTransId="{48333DA4-F983-460F-B407-D8286A004839}" sibTransId="{0D34FDCA-0520-43B7-A17F-F680BDEFDEE3}"/>
    <dgm:cxn modelId="{7BF49EED-BF5F-4613-91E4-CD3C00170F74}" srcId="{31C50F5E-20BD-4E18-988A-5BF2998A5D2E}" destId="{4F1284CB-11DA-4F23-BFD5-BC22C51FA468}" srcOrd="0" destOrd="0" parTransId="{A3CA7E8B-6BD6-477E-8E69-0BB7856D29DE}" sibTransId="{4EC25E70-E8FF-47FC-9274-5E4B456B9EB9}"/>
    <dgm:cxn modelId="{8F5C4E04-5D50-4829-9279-BE4ECC9323FA}" type="presParOf" srcId="{BE677258-2BD2-4FC6-A19D-14A439F8615D}" destId="{363E8CB9-5570-4490-9FF4-52C64A19E119}" srcOrd="0" destOrd="0" presId="urn:microsoft.com/office/officeart/2005/8/layout/hierarchy2"/>
    <dgm:cxn modelId="{35C58867-7A4B-4833-A8BA-09DDD4E620B6}" type="presParOf" srcId="{363E8CB9-5570-4490-9FF4-52C64A19E119}" destId="{A3A58A62-8AE5-48D2-8829-43BB0DF74E70}" srcOrd="0" destOrd="0" presId="urn:microsoft.com/office/officeart/2005/8/layout/hierarchy2"/>
    <dgm:cxn modelId="{330959DA-3C94-42C4-8C18-A546B513793B}" type="presParOf" srcId="{363E8CB9-5570-4490-9FF4-52C64A19E119}" destId="{6FDD175E-4BF7-4C39-804B-95005374A622}" srcOrd="1" destOrd="0" presId="urn:microsoft.com/office/officeart/2005/8/layout/hierarchy2"/>
    <dgm:cxn modelId="{11F59511-985C-401B-A5C3-6D40AA1B51B7}" type="presParOf" srcId="{6FDD175E-4BF7-4C39-804B-95005374A622}" destId="{21A7F3BA-9E73-44A0-B82E-B7C3A5F2B3AC}" srcOrd="0" destOrd="0" presId="urn:microsoft.com/office/officeart/2005/8/layout/hierarchy2"/>
    <dgm:cxn modelId="{36320F1D-6C3C-46AD-9CE9-B6D9E38FFE2E}" type="presParOf" srcId="{21A7F3BA-9E73-44A0-B82E-B7C3A5F2B3AC}" destId="{76CD5884-E05E-4282-85A1-25038E0D2F9D}" srcOrd="0" destOrd="0" presId="urn:microsoft.com/office/officeart/2005/8/layout/hierarchy2"/>
    <dgm:cxn modelId="{0916E1E2-87B5-401B-9F2B-46880CF49F25}" type="presParOf" srcId="{6FDD175E-4BF7-4C39-804B-95005374A622}" destId="{0E12737A-F7D1-4C56-B585-248610E45214}" srcOrd="1" destOrd="0" presId="urn:microsoft.com/office/officeart/2005/8/layout/hierarchy2"/>
    <dgm:cxn modelId="{0CBB1998-60DB-4448-8F07-E6D3517A99AE}" type="presParOf" srcId="{0E12737A-F7D1-4C56-B585-248610E45214}" destId="{1F2923EA-BC7C-476A-8EFF-E2FAA495B3AD}" srcOrd="0" destOrd="0" presId="urn:microsoft.com/office/officeart/2005/8/layout/hierarchy2"/>
    <dgm:cxn modelId="{755EE192-EE19-4DC3-B861-76642AFCC544}" type="presParOf" srcId="{0E12737A-F7D1-4C56-B585-248610E45214}" destId="{92DB51D7-268B-4B31-B9B0-9E58BA256944}" srcOrd="1" destOrd="0" presId="urn:microsoft.com/office/officeart/2005/8/layout/hierarchy2"/>
    <dgm:cxn modelId="{69C3B9E5-EBF2-4E82-8A17-9407E45EEC26}" type="presParOf" srcId="{92DB51D7-268B-4B31-B9B0-9E58BA256944}" destId="{E3FD4B6D-068E-4E2C-9F68-3D4B4408CF02}" srcOrd="0" destOrd="0" presId="urn:microsoft.com/office/officeart/2005/8/layout/hierarchy2"/>
    <dgm:cxn modelId="{4921AB06-86B1-48F7-8DD9-68A06ACFE74D}" type="presParOf" srcId="{E3FD4B6D-068E-4E2C-9F68-3D4B4408CF02}" destId="{E1B4CEEB-DADD-4FBD-9096-53B26C4D1238}" srcOrd="0" destOrd="0" presId="urn:microsoft.com/office/officeart/2005/8/layout/hierarchy2"/>
    <dgm:cxn modelId="{BB57AAC1-B108-449F-88B2-96ED09A213AC}" type="presParOf" srcId="{92DB51D7-268B-4B31-B9B0-9E58BA256944}" destId="{247E207F-6DB2-4167-BB83-A233505BC0CB}" srcOrd="1" destOrd="0" presId="urn:microsoft.com/office/officeart/2005/8/layout/hierarchy2"/>
    <dgm:cxn modelId="{B4D13E75-6063-4EBC-AF64-C61FDAE4B910}" type="presParOf" srcId="{247E207F-6DB2-4167-BB83-A233505BC0CB}" destId="{1EF23B91-ABEC-42BE-8E49-70DA65FC8F5E}" srcOrd="0" destOrd="0" presId="urn:microsoft.com/office/officeart/2005/8/layout/hierarchy2"/>
    <dgm:cxn modelId="{0B8DE6AD-C78C-42C2-9F39-0BBAE8B947DD}" type="presParOf" srcId="{247E207F-6DB2-4167-BB83-A233505BC0CB}" destId="{DB405B70-AED1-4991-8C2B-2E98DEA305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C50F5E-20BD-4E18-988A-5BF2998A5D2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F1284CB-11DA-4F23-BFD5-BC22C51FA468}">
      <dgm:prSet phldrT="[Teks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pl-PL" b="1" dirty="0" smtClean="0">
              <a:solidFill>
                <a:srgbClr val="7030A0"/>
              </a:solidFill>
            </a:rPr>
            <a:t>10 000 zł VAT</a:t>
          </a:r>
          <a:endParaRPr lang="pl-PL" b="1" dirty="0" smtClean="0">
            <a:solidFill>
              <a:srgbClr val="FF0000"/>
            </a:solidFill>
          </a:endParaRPr>
        </a:p>
        <a:p>
          <a:endParaRPr lang="pl-PL" b="1" dirty="0"/>
        </a:p>
      </dgm:t>
    </dgm:pt>
    <dgm:pt modelId="{A3CA7E8B-6BD6-477E-8E69-0BB7856D29DE}" type="parTrans" cxnId="{7BF49EED-BF5F-4613-91E4-CD3C00170F74}">
      <dgm:prSet/>
      <dgm:spPr/>
      <dgm:t>
        <a:bodyPr/>
        <a:lstStyle/>
        <a:p>
          <a:endParaRPr lang="pl-PL"/>
        </a:p>
      </dgm:t>
    </dgm:pt>
    <dgm:pt modelId="{4EC25E70-E8FF-47FC-9274-5E4B456B9EB9}" type="sibTrans" cxnId="{7BF49EED-BF5F-4613-91E4-CD3C00170F74}">
      <dgm:prSet/>
      <dgm:spPr/>
      <dgm:t>
        <a:bodyPr/>
        <a:lstStyle/>
        <a:p>
          <a:endParaRPr lang="pl-PL"/>
        </a:p>
      </dgm:t>
    </dgm:pt>
    <dgm:pt modelId="{935532F3-6A06-45D4-8995-A8774C343A67}">
      <dgm:prSet/>
      <dgm:spPr>
        <a:solidFill>
          <a:srgbClr val="7030A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b="1" dirty="0" smtClean="0">
            <a:solidFill>
              <a:schemeClr val="bg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b="1" dirty="0" smtClean="0">
              <a:solidFill>
                <a:schemeClr val="bg1"/>
              </a:solidFill>
            </a:rPr>
            <a:t>do odliczenia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b="1" dirty="0" smtClean="0">
              <a:solidFill>
                <a:schemeClr val="bg1"/>
              </a:solidFill>
            </a:rPr>
            <a:t>5 000 zł VAT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dirty="0"/>
        </a:p>
      </dgm:t>
    </dgm:pt>
    <dgm:pt modelId="{48333DA4-F983-460F-B407-D8286A004839}" type="parTrans" cxnId="{36CA1BBF-6180-4773-9526-E44B46977886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D34FDCA-0520-43B7-A17F-F680BDEFDEE3}" type="sibTrans" cxnId="{36CA1BBF-6180-4773-9526-E44B46977886}">
      <dgm:prSet/>
      <dgm:spPr/>
      <dgm:t>
        <a:bodyPr/>
        <a:lstStyle/>
        <a:p>
          <a:endParaRPr lang="pl-PL"/>
        </a:p>
      </dgm:t>
    </dgm:pt>
    <dgm:pt modelId="{4D36817E-F7F3-4DC8-97A9-B6100A2FB751}">
      <dgm:prSet/>
      <dgm:spPr>
        <a:solidFill>
          <a:srgbClr val="7030A0"/>
        </a:solidFill>
      </dgm:spPr>
      <dgm:t>
        <a:bodyPr/>
        <a:lstStyle/>
        <a:p>
          <a:r>
            <a:rPr lang="pl-PL" b="1" dirty="0" smtClean="0">
              <a:solidFill>
                <a:schemeClr val="bg1"/>
              </a:solidFill>
            </a:rPr>
            <a:t>do odliczenia</a:t>
          </a:r>
        </a:p>
        <a:p>
          <a:r>
            <a:rPr lang="pl-PL" b="1" dirty="0" smtClean="0">
              <a:solidFill>
                <a:schemeClr val="bg1"/>
              </a:solidFill>
            </a:rPr>
            <a:t>3 000 zł VAT</a:t>
          </a:r>
          <a:endParaRPr lang="pl-PL" b="1" dirty="0">
            <a:solidFill>
              <a:schemeClr val="bg1"/>
            </a:solidFill>
          </a:endParaRPr>
        </a:p>
      </dgm:t>
    </dgm:pt>
    <dgm:pt modelId="{8662771F-5867-45AC-BEDC-1F34D6B42A25}" type="parTrans" cxnId="{771DFED6-31AD-40F4-8E86-B8CA8BD8C27A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84DB78B7-88AB-4602-967A-D967E9C3E48D}" type="sibTrans" cxnId="{771DFED6-31AD-40F4-8E86-B8CA8BD8C27A}">
      <dgm:prSet/>
      <dgm:spPr/>
      <dgm:t>
        <a:bodyPr/>
        <a:lstStyle/>
        <a:p>
          <a:endParaRPr lang="pl-PL"/>
        </a:p>
      </dgm:t>
    </dgm:pt>
    <dgm:pt modelId="{BE677258-2BD2-4FC6-A19D-14A439F8615D}" type="pres">
      <dgm:prSet presAssocID="{31C50F5E-20BD-4E18-988A-5BF2998A5D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63E8CB9-5570-4490-9FF4-52C64A19E119}" type="pres">
      <dgm:prSet presAssocID="{4F1284CB-11DA-4F23-BFD5-BC22C51FA468}" presName="root1" presStyleCnt="0"/>
      <dgm:spPr/>
    </dgm:pt>
    <dgm:pt modelId="{A3A58A62-8AE5-48D2-8829-43BB0DF74E70}" type="pres">
      <dgm:prSet presAssocID="{4F1284CB-11DA-4F23-BFD5-BC22C51FA468}" presName="LevelOneTextNode" presStyleLbl="node0" presStyleIdx="0" presStyleCnt="1" custScaleY="35473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DD175E-4BF7-4C39-804B-95005374A622}" type="pres">
      <dgm:prSet presAssocID="{4F1284CB-11DA-4F23-BFD5-BC22C51FA468}" presName="level2hierChild" presStyleCnt="0"/>
      <dgm:spPr/>
    </dgm:pt>
    <dgm:pt modelId="{21A7F3BA-9E73-44A0-B82E-B7C3A5F2B3AC}" type="pres">
      <dgm:prSet presAssocID="{48333DA4-F983-460F-B407-D8286A004839}" presName="conn2-1" presStyleLbl="parChTrans1D2" presStyleIdx="0" presStyleCnt="1"/>
      <dgm:spPr/>
      <dgm:t>
        <a:bodyPr/>
        <a:lstStyle/>
        <a:p>
          <a:endParaRPr lang="pl-PL"/>
        </a:p>
      </dgm:t>
    </dgm:pt>
    <dgm:pt modelId="{76CD5884-E05E-4282-85A1-25038E0D2F9D}" type="pres">
      <dgm:prSet presAssocID="{48333DA4-F983-460F-B407-D8286A004839}" presName="connTx" presStyleLbl="parChTrans1D2" presStyleIdx="0" presStyleCnt="1"/>
      <dgm:spPr/>
      <dgm:t>
        <a:bodyPr/>
        <a:lstStyle/>
        <a:p>
          <a:endParaRPr lang="pl-PL"/>
        </a:p>
      </dgm:t>
    </dgm:pt>
    <dgm:pt modelId="{0E12737A-F7D1-4C56-B585-248610E45214}" type="pres">
      <dgm:prSet presAssocID="{935532F3-6A06-45D4-8995-A8774C343A67}" presName="root2" presStyleCnt="0"/>
      <dgm:spPr/>
    </dgm:pt>
    <dgm:pt modelId="{1F2923EA-BC7C-476A-8EFF-E2FAA495B3AD}" type="pres">
      <dgm:prSet presAssocID="{935532F3-6A06-45D4-8995-A8774C343A67}" presName="LevelTwoTextNode" presStyleLbl="node2" presStyleIdx="0" presStyleCnt="1" custScaleY="19003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DB51D7-268B-4B31-B9B0-9E58BA256944}" type="pres">
      <dgm:prSet presAssocID="{935532F3-6A06-45D4-8995-A8774C343A67}" presName="level3hierChild" presStyleCnt="0"/>
      <dgm:spPr/>
    </dgm:pt>
    <dgm:pt modelId="{E3FD4B6D-068E-4E2C-9F68-3D4B4408CF02}" type="pres">
      <dgm:prSet presAssocID="{8662771F-5867-45AC-BEDC-1F34D6B42A25}" presName="conn2-1" presStyleLbl="parChTrans1D3" presStyleIdx="0" presStyleCnt="1"/>
      <dgm:spPr/>
      <dgm:t>
        <a:bodyPr/>
        <a:lstStyle/>
        <a:p>
          <a:endParaRPr lang="pl-PL"/>
        </a:p>
      </dgm:t>
    </dgm:pt>
    <dgm:pt modelId="{E1B4CEEB-DADD-4FBD-9096-53B26C4D1238}" type="pres">
      <dgm:prSet presAssocID="{8662771F-5867-45AC-BEDC-1F34D6B42A25}" presName="connTx" presStyleLbl="parChTrans1D3" presStyleIdx="0" presStyleCnt="1"/>
      <dgm:spPr/>
      <dgm:t>
        <a:bodyPr/>
        <a:lstStyle/>
        <a:p>
          <a:endParaRPr lang="pl-PL"/>
        </a:p>
      </dgm:t>
    </dgm:pt>
    <dgm:pt modelId="{247E207F-6DB2-4167-BB83-A233505BC0CB}" type="pres">
      <dgm:prSet presAssocID="{4D36817E-F7F3-4DC8-97A9-B6100A2FB751}" presName="root2" presStyleCnt="0"/>
      <dgm:spPr/>
    </dgm:pt>
    <dgm:pt modelId="{1EF23B91-ABEC-42BE-8E49-70DA65FC8F5E}" type="pres">
      <dgm:prSet presAssocID="{4D36817E-F7F3-4DC8-97A9-B6100A2FB751}" presName="LevelTwoTextNode" presStyleLbl="node3" presStyleIdx="0" presStyleCnt="1" custScaleY="101357" custLinFactNeighborX="-1317" custLinFactNeighborY="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B405B70-AED1-4991-8C2B-2E98DEA3059A}" type="pres">
      <dgm:prSet presAssocID="{4D36817E-F7F3-4DC8-97A9-B6100A2FB751}" presName="level3hierChild" presStyleCnt="0"/>
      <dgm:spPr/>
    </dgm:pt>
  </dgm:ptLst>
  <dgm:cxnLst>
    <dgm:cxn modelId="{EACCD3E7-4453-44D4-A415-AC0B377F0C3C}" type="presOf" srcId="{8662771F-5867-45AC-BEDC-1F34D6B42A25}" destId="{E3FD4B6D-068E-4E2C-9F68-3D4B4408CF02}" srcOrd="0" destOrd="0" presId="urn:microsoft.com/office/officeart/2005/8/layout/hierarchy2"/>
    <dgm:cxn modelId="{9EAEA8AF-8D5D-4B56-93F9-6ADC7F575DED}" type="presOf" srcId="{48333DA4-F983-460F-B407-D8286A004839}" destId="{76CD5884-E05E-4282-85A1-25038E0D2F9D}" srcOrd="1" destOrd="0" presId="urn:microsoft.com/office/officeart/2005/8/layout/hierarchy2"/>
    <dgm:cxn modelId="{743AB72C-763E-48F8-A559-FE069E0E8AAB}" type="presOf" srcId="{4D36817E-F7F3-4DC8-97A9-B6100A2FB751}" destId="{1EF23B91-ABEC-42BE-8E49-70DA65FC8F5E}" srcOrd="0" destOrd="0" presId="urn:microsoft.com/office/officeart/2005/8/layout/hierarchy2"/>
    <dgm:cxn modelId="{D238D287-EE4D-46BF-96D6-03960D9FAC76}" type="presOf" srcId="{4F1284CB-11DA-4F23-BFD5-BC22C51FA468}" destId="{A3A58A62-8AE5-48D2-8829-43BB0DF74E70}" srcOrd="0" destOrd="0" presId="urn:microsoft.com/office/officeart/2005/8/layout/hierarchy2"/>
    <dgm:cxn modelId="{D9654019-347D-4E24-84A7-3E140DE943C1}" type="presOf" srcId="{31C50F5E-20BD-4E18-988A-5BF2998A5D2E}" destId="{BE677258-2BD2-4FC6-A19D-14A439F8615D}" srcOrd="0" destOrd="0" presId="urn:microsoft.com/office/officeart/2005/8/layout/hierarchy2"/>
    <dgm:cxn modelId="{5DED43D8-1C51-4632-B65D-3FFF2AEE486F}" type="presOf" srcId="{935532F3-6A06-45D4-8995-A8774C343A67}" destId="{1F2923EA-BC7C-476A-8EFF-E2FAA495B3AD}" srcOrd="0" destOrd="0" presId="urn:microsoft.com/office/officeart/2005/8/layout/hierarchy2"/>
    <dgm:cxn modelId="{EA8B66DA-8D8E-4AA8-AC8B-26F02441E1C6}" type="presOf" srcId="{48333DA4-F983-460F-B407-D8286A004839}" destId="{21A7F3BA-9E73-44A0-B82E-B7C3A5F2B3AC}" srcOrd="0" destOrd="0" presId="urn:microsoft.com/office/officeart/2005/8/layout/hierarchy2"/>
    <dgm:cxn modelId="{771DFED6-31AD-40F4-8E86-B8CA8BD8C27A}" srcId="{935532F3-6A06-45D4-8995-A8774C343A67}" destId="{4D36817E-F7F3-4DC8-97A9-B6100A2FB751}" srcOrd="0" destOrd="0" parTransId="{8662771F-5867-45AC-BEDC-1F34D6B42A25}" sibTransId="{84DB78B7-88AB-4602-967A-D967E9C3E48D}"/>
    <dgm:cxn modelId="{6F25CF1F-186D-4CFF-8525-49FA63AD95EA}" type="presOf" srcId="{8662771F-5867-45AC-BEDC-1F34D6B42A25}" destId="{E1B4CEEB-DADD-4FBD-9096-53B26C4D1238}" srcOrd="1" destOrd="0" presId="urn:microsoft.com/office/officeart/2005/8/layout/hierarchy2"/>
    <dgm:cxn modelId="{36CA1BBF-6180-4773-9526-E44B46977886}" srcId="{4F1284CB-11DA-4F23-BFD5-BC22C51FA468}" destId="{935532F3-6A06-45D4-8995-A8774C343A67}" srcOrd="0" destOrd="0" parTransId="{48333DA4-F983-460F-B407-D8286A004839}" sibTransId="{0D34FDCA-0520-43B7-A17F-F680BDEFDEE3}"/>
    <dgm:cxn modelId="{7BF49EED-BF5F-4613-91E4-CD3C00170F74}" srcId="{31C50F5E-20BD-4E18-988A-5BF2998A5D2E}" destId="{4F1284CB-11DA-4F23-BFD5-BC22C51FA468}" srcOrd="0" destOrd="0" parTransId="{A3CA7E8B-6BD6-477E-8E69-0BB7856D29DE}" sibTransId="{4EC25E70-E8FF-47FC-9274-5E4B456B9EB9}"/>
    <dgm:cxn modelId="{0AB7A7B8-2DEC-437F-BDEE-965E5847ECB9}" type="presParOf" srcId="{BE677258-2BD2-4FC6-A19D-14A439F8615D}" destId="{363E8CB9-5570-4490-9FF4-52C64A19E119}" srcOrd="0" destOrd="0" presId="urn:microsoft.com/office/officeart/2005/8/layout/hierarchy2"/>
    <dgm:cxn modelId="{963B8DC7-D862-472C-A1BE-90692179ACC3}" type="presParOf" srcId="{363E8CB9-5570-4490-9FF4-52C64A19E119}" destId="{A3A58A62-8AE5-48D2-8829-43BB0DF74E70}" srcOrd="0" destOrd="0" presId="urn:microsoft.com/office/officeart/2005/8/layout/hierarchy2"/>
    <dgm:cxn modelId="{BCD05090-122F-468F-BC0F-E206A463A6B2}" type="presParOf" srcId="{363E8CB9-5570-4490-9FF4-52C64A19E119}" destId="{6FDD175E-4BF7-4C39-804B-95005374A622}" srcOrd="1" destOrd="0" presId="urn:microsoft.com/office/officeart/2005/8/layout/hierarchy2"/>
    <dgm:cxn modelId="{26CD281B-B043-480B-9EA8-DB0EA563239E}" type="presParOf" srcId="{6FDD175E-4BF7-4C39-804B-95005374A622}" destId="{21A7F3BA-9E73-44A0-B82E-B7C3A5F2B3AC}" srcOrd="0" destOrd="0" presId="urn:microsoft.com/office/officeart/2005/8/layout/hierarchy2"/>
    <dgm:cxn modelId="{21F562AC-9FDC-4B16-AF61-A90E03C01491}" type="presParOf" srcId="{21A7F3BA-9E73-44A0-B82E-B7C3A5F2B3AC}" destId="{76CD5884-E05E-4282-85A1-25038E0D2F9D}" srcOrd="0" destOrd="0" presId="urn:microsoft.com/office/officeart/2005/8/layout/hierarchy2"/>
    <dgm:cxn modelId="{14356DD0-E36F-4976-980D-8EAD69AF6097}" type="presParOf" srcId="{6FDD175E-4BF7-4C39-804B-95005374A622}" destId="{0E12737A-F7D1-4C56-B585-248610E45214}" srcOrd="1" destOrd="0" presId="urn:microsoft.com/office/officeart/2005/8/layout/hierarchy2"/>
    <dgm:cxn modelId="{A272B708-2F62-4C58-B52F-F886822FFBF4}" type="presParOf" srcId="{0E12737A-F7D1-4C56-B585-248610E45214}" destId="{1F2923EA-BC7C-476A-8EFF-E2FAA495B3AD}" srcOrd="0" destOrd="0" presId="urn:microsoft.com/office/officeart/2005/8/layout/hierarchy2"/>
    <dgm:cxn modelId="{62833CD4-825F-4BB7-9C9A-C2FEA1F173C4}" type="presParOf" srcId="{0E12737A-F7D1-4C56-B585-248610E45214}" destId="{92DB51D7-268B-4B31-B9B0-9E58BA256944}" srcOrd="1" destOrd="0" presId="urn:microsoft.com/office/officeart/2005/8/layout/hierarchy2"/>
    <dgm:cxn modelId="{171EBE3D-95CD-4B9D-9638-2F39691565B5}" type="presParOf" srcId="{92DB51D7-268B-4B31-B9B0-9E58BA256944}" destId="{E3FD4B6D-068E-4E2C-9F68-3D4B4408CF02}" srcOrd="0" destOrd="0" presId="urn:microsoft.com/office/officeart/2005/8/layout/hierarchy2"/>
    <dgm:cxn modelId="{CF715240-77F2-4EEE-86A5-E48B0543FBA0}" type="presParOf" srcId="{E3FD4B6D-068E-4E2C-9F68-3D4B4408CF02}" destId="{E1B4CEEB-DADD-4FBD-9096-53B26C4D1238}" srcOrd="0" destOrd="0" presId="urn:microsoft.com/office/officeart/2005/8/layout/hierarchy2"/>
    <dgm:cxn modelId="{90D28EF6-177D-4F7D-BA7A-2353A6143AD5}" type="presParOf" srcId="{92DB51D7-268B-4B31-B9B0-9E58BA256944}" destId="{247E207F-6DB2-4167-BB83-A233505BC0CB}" srcOrd="1" destOrd="0" presId="urn:microsoft.com/office/officeart/2005/8/layout/hierarchy2"/>
    <dgm:cxn modelId="{1FDE4073-1851-4D88-9A56-F505BD974D15}" type="presParOf" srcId="{247E207F-6DB2-4167-BB83-A233505BC0CB}" destId="{1EF23B91-ABEC-42BE-8E49-70DA65FC8F5E}" srcOrd="0" destOrd="0" presId="urn:microsoft.com/office/officeart/2005/8/layout/hierarchy2"/>
    <dgm:cxn modelId="{CC722A27-6C0B-458B-90E7-64022C45E1D5}" type="presParOf" srcId="{247E207F-6DB2-4167-BB83-A233505BC0CB}" destId="{DB405B70-AED1-4991-8C2B-2E98DEA305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A3871-0114-429C-B2CB-FFF836F7C790}">
      <dsp:nvSpPr>
        <dsp:cNvPr id="0" name=""/>
        <dsp:cNvSpPr/>
      </dsp:nvSpPr>
      <dsp:spPr>
        <a:xfrm>
          <a:off x="1513" y="2566727"/>
          <a:ext cx="2273506" cy="1136753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działalność </a:t>
          </a:r>
          <a:r>
            <a:rPr lang="pl-PL" sz="2400" kern="1200" dirty="0" err="1" smtClean="0"/>
            <a:t>jst</a:t>
          </a:r>
          <a:endParaRPr lang="pl-PL" sz="2400" kern="1200" dirty="0"/>
        </a:p>
      </dsp:txBody>
      <dsp:txXfrm>
        <a:off x="34807" y="2600021"/>
        <a:ext cx="2206918" cy="1070165"/>
      </dsp:txXfrm>
    </dsp:sp>
    <dsp:sp modelId="{823046B2-D1F8-4401-91BD-EE15B63F9817}">
      <dsp:nvSpPr>
        <dsp:cNvPr id="0" name=""/>
        <dsp:cNvSpPr/>
      </dsp:nvSpPr>
      <dsp:spPr>
        <a:xfrm rot="19457599">
          <a:off x="2169754" y="2790072"/>
          <a:ext cx="1119932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1119932" y="182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701722" y="2780289"/>
        <a:ext cx="55996" cy="55996"/>
      </dsp:txXfrm>
    </dsp:sp>
    <dsp:sp modelId="{EB7588B3-62D9-4468-B5EE-BCC4B77556BA}">
      <dsp:nvSpPr>
        <dsp:cNvPr id="0" name=""/>
        <dsp:cNvSpPr/>
      </dsp:nvSpPr>
      <dsp:spPr>
        <a:xfrm>
          <a:off x="3184421" y="1913094"/>
          <a:ext cx="2273506" cy="113675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podlegająca VAT (</a:t>
          </a:r>
          <a:r>
            <a:rPr lang="pl-PL" sz="2400" i="1" kern="1200" dirty="0" smtClean="0"/>
            <a:t>DG</a:t>
          </a:r>
          <a:r>
            <a:rPr lang="pl-PL" sz="2400" kern="1200" dirty="0" smtClean="0"/>
            <a:t>)</a:t>
          </a:r>
          <a:endParaRPr lang="pl-PL" sz="2400" kern="1200" dirty="0"/>
        </a:p>
      </dsp:txBody>
      <dsp:txXfrm>
        <a:off x="3217715" y="1946388"/>
        <a:ext cx="2206918" cy="1070165"/>
      </dsp:txXfrm>
    </dsp:sp>
    <dsp:sp modelId="{284E7BDE-B2BD-48F1-A5EE-20B534FF323F}">
      <dsp:nvSpPr>
        <dsp:cNvPr id="0" name=""/>
        <dsp:cNvSpPr/>
      </dsp:nvSpPr>
      <dsp:spPr>
        <a:xfrm rot="19457599">
          <a:off x="5352663" y="2136439"/>
          <a:ext cx="1119932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1119932" y="182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84631" y="2126656"/>
        <a:ext cx="55996" cy="55996"/>
      </dsp:txXfrm>
    </dsp:sp>
    <dsp:sp modelId="{7DC48273-3CAC-4DE4-B464-761D5F45598A}">
      <dsp:nvSpPr>
        <dsp:cNvPr id="0" name=""/>
        <dsp:cNvSpPr/>
      </dsp:nvSpPr>
      <dsp:spPr>
        <a:xfrm>
          <a:off x="6367330" y="1259461"/>
          <a:ext cx="2273506" cy="113675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opodatkowana</a:t>
          </a:r>
          <a:endParaRPr lang="pl-PL" sz="2400" kern="1200" dirty="0"/>
        </a:p>
      </dsp:txBody>
      <dsp:txXfrm>
        <a:off x="6400624" y="1292755"/>
        <a:ext cx="2206918" cy="1070165"/>
      </dsp:txXfrm>
    </dsp:sp>
    <dsp:sp modelId="{382E0BD3-0C32-43B2-BBDD-6497A57CDF1C}">
      <dsp:nvSpPr>
        <dsp:cNvPr id="0" name=""/>
        <dsp:cNvSpPr/>
      </dsp:nvSpPr>
      <dsp:spPr>
        <a:xfrm rot="2142401">
          <a:off x="5352663" y="2790072"/>
          <a:ext cx="1119932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1119932" y="182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84631" y="2780289"/>
        <a:ext cx="55996" cy="55996"/>
      </dsp:txXfrm>
    </dsp:sp>
    <dsp:sp modelId="{102AA863-18AF-489B-9C5B-90E4E4177A24}">
      <dsp:nvSpPr>
        <dsp:cNvPr id="0" name=""/>
        <dsp:cNvSpPr/>
      </dsp:nvSpPr>
      <dsp:spPr>
        <a:xfrm>
          <a:off x="6367330" y="2566727"/>
          <a:ext cx="2273506" cy="113675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zwolniona</a:t>
          </a:r>
          <a:endParaRPr lang="pl-PL" sz="2400" kern="1200" dirty="0"/>
        </a:p>
      </dsp:txBody>
      <dsp:txXfrm>
        <a:off x="6400624" y="2600021"/>
        <a:ext cx="2206918" cy="1070165"/>
      </dsp:txXfrm>
    </dsp:sp>
    <dsp:sp modelId="{9D4F3A81-5B9A-4588-B4F2-B9DBE84385FC}">
      <dsp:nvSpPr>
        <dsp:cNvPr id="0" name=""/>
        <dsp:cNvSpPr/>
      </dsp:nvSpPr>
      <dsp:spPr>
        <a:xfrm rot="2142401">
          <a:off x="2169754" y="3443705"/>
          <a:ext cx="1119932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1119932" y="182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701722" y="3433922"/>
        <a:ext cx="55996" cy="55996"/>
      </dsp:txXfrm>
    </dsp:sp>
    <dsp:sp modelId="{D704BCB2-C3B8-4BF4-B8AF-9D4795710724}">
      <dsp:nvSpPr>
        <dsp:cNvPr id="0" name=""/>
        <dsp:cNvSpPr/>
      </dsp:nvSpPr>
      <dsp:spPr>
        <a:xfrm>
          <a:off x="3184421" y="3220360"/>
          <a:ext cx="2273506" cy="113675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niepodlegająca VAT (</a:t>
          </a:r>
          <a:r>
            <a:rPr lang="pl-PL" sz="2400" i="1" kern="1200" dirty="0" smtClean="0"/>
            <a:t>działalność inna niż DG</a:t>
          </a:r>
          <a:r>
            <a:rPr lang="pl-PL" sz="2400" kern="1200" dirty="0" smtClean="0"/>
            <a:t>)</a:t>
          </a:r>
          <a:endParaRPr lang="pl-PL" sz="2400" kern="1200" dirty="0"/>
        </a:p>
      </dsp:txBody>
      <dsp:txXfrm>
        <a:off x="3217715" y="3253654"/>
        <a:ext cx="2206918" cy="1070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58A62-8AE5-48D2-8829-43BB0DF74E70}">
      <dsp:nvSpPr>
        <dsp:cNvPr id="0" name=""/>
        <dsp:cNvSpPr/>
      </dsp:nvSpPr>
      <dsp:spPr>
        <a:xfrm>
          <a:off x="1491120" y="2539408"/>
          <a:ext cx="1470187" cy="735093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Nabycie towarów i usług</a:t>
          </a:r>
          <a:endParaRPr lang="pl-PL" sz="1100" kern="1200" dirty="0"/>
        </a:p>
      </dsp:txBody>
      <dsp:txXfrm>
        <a:off x="1512650" y="2560938"/>
        <a:ext cx="1427127" cy="692033"/>
      </dsp:txXfrm>
    </dsp:sp>
    <dsp:sp modelId="{5CF728FA-5674-4120-902C-C87A9C551D53}">
      <dsp:nvSpPr>
        <dsp:cNvPr id="0" name=""/>
        <dsp:cNvSpPr/>
      </dsp:nvSpPr>
      <dsp:spPr>
        <a:xfrm rot="17350740">
          <a:off x="2360310" y="2048282"/>
          <a:ext cx="179006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90069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00" kern="1200"/>
        </a:p>
      </dsp:txBody>
      <dsp:txXfrm>
        <a:off x="3210593" y="2016845"/>
        <a:ext cx="89503" cy="89503"/>
      </dsp:txXfrm>
    </dsp:sp>
    <dsp:sp modelId="{3524A6A3-7FDB-4C99-AF19-48EC44661D7D}">
      <dsp:nvSpPr>
        <dsp:cNvPr id="0" name=""/>
        <dsp:cNvSpPr/>
      </dsp:nvSpPr>
      <dsp:spPr>
        <a:xfrm>
          <a:off x="3549382" y="848693"/>
          <a:ext cx="1470187" cy="7350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podlegająca VAT (</a:t>
          </a:r>
          <a:r>
            <a:rPr lang="pl-PL" sz="1100" i="1" kern="1200" dirty="0" smtClean="0"/>
            <a:t>DG</a:t>
          </a:r>
          <a:r>
            <a:rPr lang="pl-PL" sz="1100" kern="1200" dirty="0" smtClean="0"/>
            <a:t>)</a:t>
          </a:r>
          <a:endParaRPr lang="pl-PL" sz="1100" kern="1200" dirty="0"/>
        </a:p>
      </dsp:txBody>
      <dsp:txXfrm>
        <a:off x="3570912" y="870223"/>
        <a:ext cx="1427127" cy="692033"/>
      </dsp:txXfrm>
    </dsp:sp>
    <dsp:sp modelId="{21A7F3BA-9E73-44A0-B82E-B7C3A5F2B3AC}">
      <dsp:nvSpPr>
        <dsp:cNvPr id="0" name=""/>
        <dsp:cNvSpPr/>
      </dsp:nvSpPr>
      <dsp:spPr>
        <a:xfrm rot="18289469">
          <a:off x="4798713" y="780245"/>
          <a:ext cx="102978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29787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287862" y="767816"/>
        <a:ext cx="51489" cy="51489"/>
      </dsp:txXfrm>
    </dsp:sp>
    <dsp:sp modelId="{1F2923EA-BC7C-476A-8EFF-E2FAA495B3AD}">
      <dsp:nvSpPr>
        <dsp:cNvPr id="0" name=""/>
        <dsp:cNvSpPr/>
      </dsp:nvSpPr>
      <dsp:spPr>
        <a:xfrm>
          <a:off x="5607644" y="3335"/>
          <a:ext cx="1470187" cy="7350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opodatkowana</a:t>
          </a:r>
          <a:endParaRPr lang="pl-PL" sz="1100" kern="1200" dirty="0"/>
        </a:p>
      </dsp:txBody>
      <dsp:txXfrm>
        <a:off x="5629174" y="24865"/>
        <a:ext cx="1427127" cy="692033"/>
      </dsp:txXfrm>
    </dsp:sp>
    <dsp:sp modelId="{E3FD4B6D-068E-4E2C-9F68-3D4B4408CF02}">
      <dsp:nvSpPr>
        <dsp:cNvPr id="0" name=""/>
        <dsp:cNvSpPr/>
      </dsp:nvSpPr>
      <dsp:spPr>
        <a:xfrm>
          <a:off x="5019569" y="1202924"/>
          <a:ext cx="58807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88074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298905" y="1201538"/>
        <a:ext cx="29403" cy="29403"/>
      </dsp:txXfrm>
    </dsp:sp>
    <dsp:sp modelId="{1EF23B91-ABEC-42BE-8E49-70DA65FC8F5E}">
      <dsp:nvSpPr>
        <dsp:cNvPr id="0" name=""/>
        <dsp:cNvSpPr/>
      </dsp:nvSpPr>
      <dsp:spPr>
        <a:xfrm>
          <a:off x="5607644" y="848693"/>
          <a:ext cx="1470187" cy="735093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mieszana II</a:t>
          </a:r>
          <a:endParaRPr lang="pl-PL" sz="1100" kern="1200" dirty="0"/>
        </a:p>
      </dsp:txBody>
      <dsp:txXfrm>
        <a:off x="5629174" y="870223"/>
        <a:ext cx="1427127" cy="692033"/>
      </dsp:txXfrm>
    </dsp:sp>
    <dsp:sp modelId="{70D442D0-50AC-474F-91B7-02B2213C97C8}">
      <dsp:nvSpPr>
        <dsp:cNvPr id="0" name=""/>
        <dsp:cNvSpPr/>
      </dsp:nvSpPr>
      <dsp:spPr>
        <a:xfrm rot="3310531">
          <a:off x="4798713" y="1625603"/>
          <a:ext cx="102978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29787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287862" y="1613174"/>
        <a:ext cx="51489" cy="51489"/>
      </dsp:txXfrm>
    </dsp:sp>
    <dsp:sp modelId="{134E3F67-C625-4DAC-A650-F5A42FC62E16}">
      <dsp:nvSpPr>
        <dsp:cNvPr id="0" name=""/>
        <dsp:cNvSpPr/>
      </dsp:nvSpPr>
      <dsp:spPr>
        <a:xfrm>
          <a:off x="5607644" y="1694050"/>
          <a:ext cx="1470187" cy="73509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zwolniona</a:t>
          </a:r>
          <a:endParaRPr lang="pl-PL" sz="1100" kern="1200" dirty="0"/>
        </a:p>
      </dsp:txBody>
      <dsp:txXfrm>
        <a:off x="5629174" y="1715580"/>
        <a:ext cx="1427127" cy="692033"/>
      </dsp:txXfrm>
    </dsp:sp>
    <dsp:sp modelId="{42757392-0E0E-4380-B69A-5023888D23DC}">
      <dsp:nvSpPr>
        <dsp:cNvPr id="0" name=""/>
        <dsp:cNvSpPr/>
      </dsp:nvSpPr>
      <dsp:spPr>
        <a:xfrm rot="3286909">
          <a:off x="2744542" y="3311985"/>
          <a:ext cx="102414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24149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231013" y="3299696"/>
        <a:ext cx="51207" cy="51207"/>
      </dsp:txXfrm>
    </dsp:sp>
    <dsp:sp modelId="{3B7534F9-C0AA-4366-885C-B33DAEA06402}">
      <dsp:nvSpPr>
        <dsp:cNvPr id="0" name=""/>
        <dsp:cNvSpPr/>
      </dsp:nvSpPr>
      <dsp:spPr>
        <a:xfrm>
          <a:off x="3551925" y="3376099"/>
          <a:ext cx="1470187" cy="735093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mieszana I</a:t>
          </a:r>
          <a:endParaRPr lang="pl-PL" sz="1100" kern="1200" dirty="0"/>
        </a:p>
      </dsp:txBody>
      <dsp:txXfrm>
        <a:off x="3573455" y="3397629"/>
        <a:ext cx="1427127" cy="692033"/>
      </dsp:txXfrm>
    </dsp:sp>
    <dsp:sp modelId="{920BF318-A291-4CE1-9578-8CD2CD5AEE62}">
      <dsp:nvSpPr>
        <dsp:cNvPr id="0" name=""/>
        <dsp:cNvSpPr/>
      </dsp:nvSpPr>
      <dsp:spPr>
        <a:xfrm rot="18299102">
          <a:off x="4804266" y="3311985"/>
          <a:ext cx="102122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21224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289348" y="3299770"/>
        <a:ext cx="51061" cy="51061"/>
      </dsp:txXfrm>
    </dsp:sp>
    <dsp:sp modelId="{55F72DA1-C438-45C7-BEDA-F4CAFDF4B3DF}">
      <dsp:nvSpPr>
        <dsp:cNvPr id="0" name=""/>
        <dsp:cNvSpPr/>
      </dsp:nvSpPr>
      <dsp:spPr>
        <a:xfrm>
          <a:off x="5607644" y="2539408"/>
          <a:ext cx="1470187" cy="7350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opodatkowana</a:t>
          </a:r>
          <a:endParaRPr lang="pl-PL" sz="1100" kern="1200" dirty="0"/>
        </a:p>
      </dsp:txBody>
      <dsp:txXfrm>
        <a:off x="5629174" y="2560938"/>
        <a:ext cx="1427127" cy="692033"/>
      </dsp:txXfrm>
    </dsp:sp>
    <dsp:sp modelId="{C6D9A856-4BAB-48A4-A5D2-B9216B338C02}">
      <dsp:nvSpPr>
        <dsp:cNvPr id="0" name=""/>
        <dsp:cNvSpPr/>
      </dsp:nvSpPr>
      <dsp:spPr>
        <a:xfrm rot="50880">
          <a:off x="5022080" y="3734664"/>
          <a:ext cx="5855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85595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300238" y="3733339"/>
        <a:ext cx="29279" cy="29279"/>
      </dsp:txXfrm>
    </dsp:sp>
    <dsp:sp modelId="{02F646EF-BA5E-4709-B946-25AD853D63B5}">
      <dsp:nvSpPr>
        <dsp:cNvPr id="0" name=""/>
        <dsp:cNvSpPr/>
      </dsp:nvSpPr>
      <dsp:spPr>
        <a:xfrm>
          <a:off x="5607644" y="3384766"/>
          <a:ext cx="1470187" cy="735093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mieszana II</a:t>
          </a:r>
          <a:endParaRPr lang="pl-PL" sz="1100" kern="1200" dirty="0"/>
        </a:p>
      </dsp:txBody>
      <dsp:txXfrm>
        <a:off x="5629174" y="3406296"/>
        <a:ext cx="1427127" cy="692033"/>
      </dsp:txXfrm>
    </dsp:sp>
    <dsp:sp modelId="{3D33E00F-EDAB-4334-B321-B2290E745F32}">
      <dsp:nvSpPr>
        <dsp:cNvPr id="0" name=""/>
        <dsp:cNvSpPr/>
      </dsp:nvSpPr>
      <dsp:spPr>
        <a:xfrm rot="3333894">
          <a:off x="4797142" y="4157342"/>
          <a:ext cx="103547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35473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288991" y="4144771"/>
        <a:ext cx="51773" cy="51773"/>
      </dsp:txXfrm>
    </dsp:sp>
    <dsp:sp modelId="{85D1F75E-E4F3-4732-81B8-D51C5E63F718}">
      <dsp:nvSpPr>
        <dsp:cNvPr id="0" name=""/>
        <dsp:cNvSpPr/>
      </dsp:nvSpPr>
      <dsp:spPr>
        <a:xfrm>
          <a:off x="5607644" y="4230123"/>
          <a:ext cx="1470187" cy="73509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Działalność zwolniona</a:t>
          </a:r>
          <a:endParaRPr lang="pl-PL" sz="1100" kern="1200" dirty="0"/>
        </a:p>
      </dsp:txBody>
      <dsp:txXfrm>
        <a:off x="5629174" y="4251653"/>
        <a:ext cx="1427127" cy="692033"/>
      </dsp:txXfrm>
    </dsp:sp>
    <dsp:sp modelId="{39351DFC-AE4C-4DF2-A271-D815FB4289C6}">
      <dsp:nvSpPr>
        <dsp:cNvPr id="0" name=""/>
        <dsp:cNvSpPr/>
      </dsp:nvSpPr>
      <dsp:spPr>
        <a:xfrm rot="4249260">
          <a:off x="2360310" y="3738997"/>
          <a:ext cx="179006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90069" y="133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00" kern="1200"/>
        </a:p>
      </dsp:txBody>
      <dsp:txXfrm>
        <a:off x="3210593" y="3707561"/>
        <a:ext cx="89503" cy="89503"/>
      </dsp:txXfrm>
    </dsp:sp>
    <dsp:sp modelId="{13BAEDBF-6ACB-42D6-970D-A11B836DDD18}">
      <dsp:nvSpPr>
        <dsp:cNvPr id="0" name=""/>
        <dsp:cNvSpPr/>
      </dsp:nvSpPr>
      <dsp:spPr>
        <a:xfrm>
          <a:off x="3549382" y="4230123"/>
          <a:ext cx="1470187" cy="73509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100" kern="1200" dirty="0" smtClean="0"/>
            <a:t>Działalność niepodlegająca VAT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100" kern="1200" dirty="0" smtClean="0"/>
            <a:t>(</a:t>
          </a:r>
          <a:r>
            <a:rPr lang="pl-PL" sz="1100" i="1" kern="1200" dirty="0" smtClean="0"/>
            <a:t>inna niż DG</a:t>
          </a:r>
          <a:r>
            <a:rPr lang="pl-PL" sz="1100" kern="1200" dirty="0" smtClean="0"/>
            <a:t>)</a:t>
          </a: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 dirty="0"/>
        </a:p>
      </dsp:txBody>
      <dsp:txXfrm>
        <a:off x="3570912" y="4251653"/>
        <a:ext cx="1427127" cy="692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58A62-8AE5-48D2-8829-43BB0DF74E70}">
      <dsp:nvSpPr>
        <dsp:cNvPr id="0" name=""/>
        <dsp:cNvSpPr/>
      </dsp:nvSpPr>
      <dsp:spPr>
        <a:xfrm>
          <a:off x="4709" y="2096616"/>
          <a:ext cx="2846682" cy="1423341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VAT z tytułu nabycia towarów i usług</a:t>
          </a:r>
          <a:endParaRPr lang="pl-PL" sz="2100" kern="1200" dirty="0"/>
        </a:p>
      </dsp:txBody>
      <dsp:txXfrm>
        <a:off x="46397" y="2138304"/>
        <a:ext cx="2763306" cy="1339965"/>
      </dsp:txXfrm>
    </dsp:sp>
    <dsp:sp modelId="{5CF728FA-5674-4120-902C-C87A9C551D53}">
      <dsp:nvSpPr>
        <dsp:cNvPr id="0" name=""/>
        <dsp:cNvSpPr/>
      </dsp:nvSpPr>
      <dsp:spPr>
        <a:xfrm rot="18289469">
          <a:off x="2423753" y="1967058"/>
          <a:ext cx="1993947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993947" y="228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3370878" y="1940017"/>
        <a:ext cx="99697" cy="99697"/>
      </dsp:txXfrm>
    </dsp:sp>
    <dsp:sp modelId="{3524A6A3-7FDB-4C99-AF19-48EC44661D7D}">
      <dsp:nvSpPr>
        <dsp:cNvPr id="0" name=""/>
        <dsp:cNvSpPr/>
      </dsp:nvSpPr>
      <dsp:spPr>
        <a:xfrm>
          <a:off x="3990063" y="459774"/>
          <a:ext cx="2846682" cy="142334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związany z działalnością podlegająca VAT (</a:t>
          </a:r>
          <a:r>
            <a:rPr lang="pl-PL" sz="2100" i="1" kern="1200" dirty="0" smtClean="0"/>
            <a:t>DG</a:t>
          </a:r>
          <a:r>
            <a:rPr lang="pl-PL" sz="2100" kern="1200" dirty="0" smtClean="0"/>
            <a:t>)</a:t>
          </a:r>
          <a:endParaRPr lang="pl-PL" sz="2100" kern="1200" dirty="0"/>
        </a:p>
      </dsp:txBody>
      <dsp:txXfrm>
        <a:off x="4031751" y="501462"/>
        <a:ext cx="2763306" cy="1339965"/>
      </dsp:txXfrm>
    </dsp:sp>
    <dsp:sp modelId="{42757392-0E0E-4380-B69A-5023888D23DC}">
      <dsp:nvSpPr>
        <dsp:cNvPr id="0" name=""/>
        <dsp:cNvSpPr/>
      </dsp:nvSpPr>
      <dsp:spPr>
        <a:xfrm>
          <a:off x="2851391" y="2785479"/>
          <a:ext cx="1138672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138672" y="228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392260" y="2779820"/>
        <a:ext cx="56933" cy="56933"/>
      </dsp:txXfrm>
    </dsp:sp>
    <dsp:sp modelId="{3B7534F9-C0AA-4366-885C-B33DAEA06402}">
      <dsp:nvSpPr>
        <dsp:cNvPr id="0" name=""/>
        <dsp:cNvSpPr/>
      </dsp:nvSpPr>
      <dsp:spPr>
        <a:xfrm>
          <a:off x="3990063" y="2096616"/>
          <a:ext cx="2846682" cy="1423341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związany z działalnością mieszaną I</a:t>
          </a:r>
          <a:endParaRPr lang="pl-PL" sz="2100" kern="1200" dirty="0"/>
        </a:p>
      </dsp:txBody>
      <dsp:txXfrm>
        <a:off x="4031751" y="2138304"/>
        <a:ext cx="2763306" cy="1339965"/>
      </dsp:txXfrm>
    </dsp:sp>
    <dsp:sp modelId="{39351DFC-AE4C-4DF2-A271-D815FB4289C6}">
      <dsp:nvSpPr>
        <dsp:cNvPr id="0" name=""/>
        <dsp:cNvSpPr/>
      </dsp:nvSpPr>
      <dsp:spPr>
        <a:xfrm rot="3310531">
          <a:off x="2423753" y="3603900"/>
          <a:ext cx="1993947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993947" y="228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3370878" y="3576859"/>
        <a:ext cx="99697" cy="99697"/>
      </dsp:txXfrm>
    </dsp:sp>
    <dsp:sp modelId="{13BAEDBF-6ACB-42D6-970D-A11B836DDD18}">
      <dsp:nvSpPr>
        <dsp:cNvPr id="0" name=""/>
        <dsp:cNvSpPr/>
      </dsp:nvSpPr>
      <dsp:spPr>
        <a:xfrm>
          <a:off x="3990063" y="3733459"/>
          <a:ext cx="2846682" cy="142334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100" kern="1200" dirty="0" smtClean="0"/>
            <a:t>związany z działalnością niepodlegająca VAT (inną niż DG)</a:t>
          </a: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 dirty="0"/>
        </a:p>
      </dsp:txBody>
      <dsp:txXfrm>
        <a:off x="4031751" y="3775147"/>
        <a:ext cx="2763306" cy="13399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58A62-8AE5-48D2-8829-43BB0DF74E70}">
      <dsp:nvSpPr>
        <dsp:cNvPr id="0" name=""/>
        <dsp:cNvSpPr/>
      </dsp:nvSpPr>
      <dsp:spPr>
        <a:xfrm>
          <a:off x="7077" y="1010094"/>
          <a:ext cx="3024728" cy="3596386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solidFill>
                <a:srgbClr val="00B050"/>
              </a:solidFill>
            </a:rPr>
            <a:t>VAT związany z działalnością podlegającą VAT (</a:t>
          </a:r>
          <a:r>
            <a:rPr lang="pl-PL" sz="2200" b="1" i="1" kern="1200" dirty="0" smtClean="0">
              <a:solidFill>
                <a:srgbClr val="00B050"/>
              </a:solidFill>
            </a:rPr>
            <a:t>DG</a:t>
          </a:r>
          <a:r>
            <a:rPr lang="pl-PL" sz="2200" b="1" kern="1200" dirty="0" smtClean="0">
              <a:solidFill>
                <a:srgbClr val="00B050"/>
              </a:solidFill>
            </a:rPr>
            <a:t>)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solidFill>
                <a:srgbClr val="7030A0"/>
              </a:solidFill>
            </a:rPr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>
              <a:solidFill>
                <a:srgbClr val="00B050"/>
              </a:solidFill>
            </a:rPr>
            <a:t>%</a:t>
          </a:r>
          <a:r>
            <a:rPr lang="pl-PL" sz="2200" b="1" kern="1200" dirty="0" smtClean="0">
              <a:solidFill>
                <a:srgbClr val="7030A0"/>
              </a:solidFill>
            </a:rPr>
            <a:t> VAT związanego z działalnością mieszaną I </a:t>
          </a:r>
          <a:r>
            <a:rPr lang="pl-PL" sz="2200" b="1" kern="1200" dirty="0" smtClean="0">
              <a:solidFill>
                <a:srgbClr val="00B050"/>
              </a:solidFill>
            </a:rPr>
            <a:t>wg. </a:t>
          </a:r>
          <a:r>
            <a:rPr lang="pl-PL" sz="2200" b="1" kern="1200" dirty="0" err="1" smtClean="0">
              <a:solidFill>
                <a:srgbClr val="00B050"/>
              </a:solidFill>
            </a:rPr>
            <a:t>prewspółczynnika</a:t>
          </a:r>
          <a:r>
            <a:rPr lang="pl-PL" sz="2200" b="1" kern="1200" dirty="0" smtClean="0">
              <a:solidFill>
                <a:srgbClr val="00B050"/>
              </a:solidFill>
            </a:rPr>
            <a:t> przypisany działalności podlegającej VAT (</a:t>
          </a:r>
          <a:r>
            <a:rPr lang="pl-PL" sz="2200" b="1" i="1" kern="1200" dirty="0" smtClean="0">
              <a:solidFill>
                <a:srgbClr val="00B050"/>
              </a:solidFill>
            </a:rPr>
            <a:t>DG</a:t>
          </a:r>
          <a:r>
            <a:rPr lang="pl-PL" sz="2200" b="1" kern="1200" dirty="0" smtClean="0">
              <a:solidFill>
                <a:srgbClr val="00B050"/>
              </a:solidFill>
            </a:rPr>
            <a:t>)</a:t>
          </a:r>
          <a:endParaRPr lang="pl-PL" sz="2200" b="1" kern="1200" dirty="0">
            <a:solidFill>
              <a:srgbClr val="00B050"/>
            </a:solidFill>
          </a:endParaRPr>
        </a:p>
      </dsp:txBody>
      <dsp:txXfrm>
        <a:off x="95668" y="1098685"/>
        <a:ext cx="2847546" cy="3419204"/>
      </dsp:txXfrm>
    </dsp:sp>
    <dsp:sp modelId="{5CF728FA-5674-4120-902C-C87A9C551D53}">
      <dsp:nvSpPr>
        <dsp:cNvPr id="0" name=""/>
        <dsp:cNvSpPr/>
      </dsp:nvSpPr>
      <dsp:spPr>
        <a:xfrm rot="18289469">
          <a:off x="2577421" y="1914444"/>
          <a:ext cx="2118659" cy="48468"/>
        </a:xfrm>
        <a:custGeom>
          <a:avLst/>
          <a:gdLst/>
          <a:ahLst/>
          <a:cxnLst/>
          <a:rect l="0" t="0" r="0" b="0"/>
          <a:pathLst>
            <a:path>
              <a:moveTo>
                <a:pt x="0" y="24234"/>
              </a:moveTo>
              <a:lnTo>
                <a:pt x="2118659" y="242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3583785" y="1885711"/>
        <a:ext cx="105932" cy="105932"/>
      </dsp:txXfrm>
    </dsp:sp>
    <dsp:sp modelId="{3524A6A3-7FDB-4C99-AF19-48EC44661D7D}">
      <dsp:nvSpPr>
        <dsp:cNvPr id="0" name=""/>
        <dsp:cNvSpPr/>
      </dsp:nvSpPr>
      <dsp:spPr>
        <a:xfrm>
          <a:off x="4241697" y="312886"/>
          <a:ext cx="3024728" cy="1512364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związany z działalnością opodatkowaną</a:t>
          </a:r>
          <a:endParaRPr lang="pl-PL" sz="2900" kern="1200" dirty="0"/>
        </a:p>
      </dsp:txBody>
      <dsp:txXfrm>
        <a:off x="4285993" y="357182"/>
        <a:ext cx="2936136" cy="1423772"/>
      </dsp:txXfrm>
    </dsp:sp>
    <dsp:sp modelId="{42757392-0E0E-4380-B69A-5023888D23DC}">
      <dsp:nvSpPr>
        <dsp:cNvPr id="0" name=""/>
        <dsp:cNvSpPr/>
      </dsp:nvSpPr>
      <dsp:spPr>
        <a:xfrm>
          <a:off x="3031805" y="2784053"/>
          <a:ext cx="1209891" cy="48468"/>
        </a:xfrm>
        <a:custGeom>
          <a:avLst/>
          <a:gdLst/>
          <a:ahLst/>
          <a:cxnLst/>
          <a:rect l="0" t="0" r="0" b="0"/>
          <a:pathLst>
            <a:path>
              <a:moveTo>
                <a:pt x="0" y="24234"/>
              </a:moveTo>
              <a:lnTo>
                <a:pt x="1209891" y="242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06504" y="2778040"/>
        <a:ext cx="60494" cy="60494"/>
      </dsp:txXfrm>
    </dsp:sp>
    <dsp:sp modelId="{3B7534F9-C0AA-4366-885C-B33DAEA06402}">
      <dsp:nvSpPr>
        <dsp:cNvPr id="0" name=""/>
        <dsp:cNvSpPr/>
      </dsp:nvSpPr>
      <dsp:spPr>
        <a:xfrm>
          <a:off x="4241697" y="2052105"/>
          <a:ext cx="3024728" cy="1512364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związany z działalnością mieszaną II</a:t>
          </a:r>
          <a:endParaRPr lang="pl-PL" sz="2900" kern="1200" dirty="0"/>
        </a:p>
      </dsp:txBody>
      <dsp:txXfrm>
        <a:off x="4285993" y="2096401"/>
        <a:ext cx="2936136" cy="1423772"/>
      </dsp:txXfrm>
    </dsp:sp>
    <dsp:sp modelId="{39351DFC-AE4C-4DF2-A271-D815FB4289C6}">
      <dsp:nvSpPr>
        <dsp:cNvPr id="0" name=""/>
        <dsp:cNvSpPr/>
      </dsp:nvSpPr>
      <dsp:spPr>
        <a:xfrm rot="3310531">
          <a:off x="2577421" y="3653662"/>
          <a:ext cx="2118659" cy="48468"/>
        </a:xfrm>
        <a:custGeom>
          <a:avLst/>
          <a:gdLst/>
          <a:ahLst/>
          <a:cxnLst/>
          <a:rect l="0" t="0" r="0" b="0"/>
          <a:pathLst>
            <a:path>
              <a:moveTo>
                <a:pt x="0" y="24234"/>
              </a:moveTo>
              <a:lnTo>
                <a:pt x="2118659" y="242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700" kern="1200"/>
        </a:p>
      </dsp:txBody>
      <dsp:txXfrm>
        <a:off x="3583785" y="3624930"/>
        <a:ext cx="105932" cy="105932"/>
      </dsp:txXfrm>
    </dsp:sp>
    <dsp:sp modelId="{13BAEDBF-6ACB-42D6-970D-A11B836DDD18}">
      <dsp:nvSpPr>
        <dsp:cNvPr id="0" name=""/>
        <dsp:cNvSpPr/>
      </dsp:nvSpPr>
      <dsp:spPr>
        <a:xfrm>
          <a:off x="4241697" y="3791324"/>
          <a:ext cx="3024728" cy="151236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900" kern="1200" dirty="0" smtClean="0"/>
            <a:t>związany z działalnością zwolnioną</a:t>
          </a:r>
        </a:p>
      </dsp:txBody>
      <dsp:txXfrm>
        <a:off x="4285993" y="3835620"/>
        <a:ext cx="2936136" cy="14237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58A62-8AE5-48D2-8829-43BB0DF74E70}">
      <dsp:nvSpPr>
        <dsp:cNvPr id="0" name=""/>
        <dsp:cNvSpPr/>
      </dsp:nvSpPr>
      <dsp:spPr>
        <a:xfrm>
          <a:off x="5789" y="930075"/>
          <a:ext cx="2117857" cy="3756423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1" kern="1200" dirty="0" smtClean="0">
            <a:solidFill>
              <a:srgbClr val="7030A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7030A0"/>
              </a:solidFill>
            </a:rPr>
            <a:t>Nabycie towarów i usług jednocześnie do działalności: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1" kern="1200" dirty="0" smtClean="0">
            <a:solidFill>
              <a:srgbClr val="7030A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00B050"/>
              </a:solidFill>
            </a:rPr>
            <a:t>1. opodatkowanej 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FF0000"/>
              </a:solidFill>
            </a:rPr>
            <a:t>2. zwolnionej i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FF0000"/>
              </a:solidFill>
            </a:rPr>
            <a:t>3. niepodlegającej VAT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FF0000"/>
              </a:solidFill>
            </a:rPr>
            <a:t>(</a:t>
          </a:r>
          <a:r>
            <a:rPr lang="pl-PL" sz="2000" b="1" i="1" kern="1200" dirty="0" smtClean="0">
              <a:solidFill>
                <a:srgbClr val="FF0000"/>
              </a:solidFill>
            </a:rPr>
            <a:t>innej niż DG</a:t>
          </a:r>
          <a:r>
            <a:rPr lang="pl-PL" sz="2000" b="1" kern="1200" dirty="0" smtClean="0">
              <a:solidFill>
                <a:srgbClr val="FF0000"/>
              </a:solidFill>
            </a:rPr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b="1" kern="1200" dirty="0"/>
        </a:p>
      </dsp:txBody>
      <dsp:txXfrm>
        <a:off x="67819" y="992105"/>
        <a:ext cx="1993797" cy="3632363"/>
      </dsp:txXfrm>
    </dsp:sp>
    <dsp:sp modelId="{21A7F3BA-9E73-44A0-B82E-B7C3A5F2B3AC}">
      <dsp:nvSpPr>
        <dsp:cNvPr id="0" name=""/>
        <dsp:cNvSpPr/>
      </dsp:nvSpPr>
      <dsp:spPr>
        <a:xfrm rot="21595580">
          <a:off x="2123647" y="2790784"/>
          <a:ext cx="831768" cy="33936"/>
        </a:xfrm>
        <a:custGeom>
          <a:avLst/>
          <a:gdLst/>
          <a:ahLst/>
          <a:cxnLst/>
          <a:rect l="0" t="0" r="0" b="0"/>
          <a:pathLst>
            <a:path>
              <a:moveTo>
                <a:pt x="0" y="16968"/>
              </a:moveTo>
              <a:lnTo>
                <a:pt x="831768" y="1696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518736" y="2786958"/>
        <a:ext cx="41588" cy="41588"/>
      </dsp:txXfrm>
    </dsp:sp>
    <dsp:sp modelId="{1F2923EA-BC7C-476A-8EFF-E2FAA495B3AD}">
      <dsp:nvSpPr>
        <dsp:cNvPr id="0" name=""/>
        <dsp:cNvSpPr/>
      </dsp:nvSpPr>
      <dsp:spPr>
        <a:xfrm>
          <a:off x="2955414" y="1666862"/>
          <a:ext cx="2117857" cy="2280710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0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kern="1200" dirty="0" smtClean="0"/>
            <a:t>Działalność mieszana I: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kern="1200" dirty="0" smtClean="0">
              <a:solidFill>
                <a:srgbClr val="00B050"/>
              </a:solidFill>
            </a:rPr>
            <a:t>1. podlegająca VAT (</a:t>
          </a:r>
          <a:r>
            <a:rPr lang="pl-PL" sz="2000" b="1" i="1" kern="1200" dirty="0" smtClean="0">
              <a:solidFill>
                <a:srgbClr val="00B050"/>
              </a:solidFill>
            </a:rPr>
            <a:t>DG</a:t>
          </a:r>
          <a:r>
            <a:rPr lang="pl-PL" sz="2000" b="1" kern="1200" dirty="0" smtClean="0">
              <a:solidFill>
                <a:srgbClr val="00B050"/>
              </a:solidFill>
            </a:rPr>
            <a:t>) i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kern="1200" dirty="0" smtClean="0">
              <a:solidFill>
                <a:srgbClr val="FF0000"/>
              </a:solidFill>
            </a:rPr>
            <a:t>2. niepodlegająca VAT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kern="1200" dirty="0" smtClean="0">
              <a:solidFill>
                <a:srgbClr val="FF0000"/>
              </a:solidFill>
            </a:rPr>
            <a:t>(</a:t>
          </a:r>
          <a:r>
            <a:rPr lang="pl-PL" sz="2000" b="1" i="1" kern="1200" dirty="0" smtClean="0">
              <a:solidFill>
                <a:srgbClr val="FF0000"/>
              </a:solidFill>
            </a:rPr>
            <a:t>inna niż DG</a:t>
          </a:r>
          <a:r>
            <a:rPr lang="pl-PL" sz="2000" b="1" kern="1200" dirty="0" smtClean="0">
              <a:solidFill>
                <a:srgbClr val="FF0000"/>
              </a:solidFill>
            </a:rPr>
            <a:t>)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3017444" y="1728892"/>
        <a:ext cx="1993797" cy="2156650"/>
      </dsp:txXfrm>
    </dsp:sp>
    <dsp:sp modelId="{E3FD4B6D-068E-4E2C-9F68-3D4B4408CF02}">
      <dsp:nvSpPr>
        <dsp:cNvPr id="0" name=""/>
        <dsp:cNvSpPr/>
      </dsp:nvSpPr>
      <dsp:spPr>
        <a:xfrm rot="4405">
          <a:off x="5073272" y="2790784"/>
          <a:ext cx="834627" cy="33936"/>
        </a:xfrm>
        <a:custGeom>
          <a:avLst/>
          <a:gdLst/>
          <a:ahLst/>
          <a:cxnLst/>
          <a:rect l="0" t="0" r="0" b="0"/>
          <a:pathLst>
            <a:path>
              <a:moveTo>
                <a:pt x="0" y="16968"/>
              </a:moveTo>
              <a:lnTo>
                <a:pt x="834627" y="1696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469720" y="2786887"/>
        <a:ext cx="41731" cy="41731"/>
      </dsp:txXfrm>
    </dsp:sp>
    <dsp:sp modelId="{1EF23B91-ABEC-42BE-8E49-70DA65FC8F5E}">
      <dsp:nvSpPr>
        <dsp:cNvPr id="0" name=""/>
        <dsp:cNvSpPr/>
      </dsp:nvSpPr>
      <dsp:spPr>
        <a:xfrm>
          <a:off x="5907899" y="2271638"/>
          <a:ext cx="2699379" cy="1073298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Działalność mieszana II: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00B050"/>
              </a:solidFill>
            </a:rPr>
            <a:t>1. opodatkowana 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FF0000"/>
              </a:solidFill>
            </a:rPr>
            <a:t>2. zwolniona</a:t>
          </a:r>
          <a:endParaRPr lang="pl-PL" sz="2000" b="1" kern="1200" dirty="0">
            <a:solidFill>
              <a:srgbClr val="FF0000"/>
            </a:solidFill>
          </a:endParaRPr>
        </a:p>
      </dsp:txBody>
      <dsp:txXfrm>
        <a:off x="5939335" y="2303074"/>
        <a:ext cx="2636507" cy="10104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58A62-8AE5-48D2-8829-43BB0DF74E70}">
      <dsp:nvSpPr>
        <dsp:cNvPr id="0" name=""/>
        <dsp:cNvSpPr/>
      </dsp:nvSpPr>
      <dsp:spPr>
        <a:xfrm>
          <a:off x="818" y="792039"/>
          <a:ext cx="2273506" cy="4032495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rgbClr val="7030A0"/>
              </a:solidFill>
            </a:rPr>
            <a:t>10 000 zł VAT</a:t>
          </a:r>
          <a:endParaRPr lang="pl-PL" sz="2500" b="1" kern="1200" dirty="0" smtClean="0">
            <a:solidFill>
              <a:srgbClr val="FF0000"/>
            </a:solidFill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500" b="1" kern="1200" dirty="0"/>
        </a:p>
      </dsp:txBody>
      <dsp:txXfrm>
        <a:off x="67407" y="858628"/>
        <a:ext cx="2140328" cy="3899317"/>
      </dsp:txXfrm>
    </dsp:sp>
    <dsp:sp modelId="{21A7F3BA-9E73-44A0-B82E-B7C3A5F2B3AC}">
      <dsp:nvSpPr>
        <dsp:cNvPr id="0" name=""/>
        <dsp:cNvSpPr/>
      </dsp:nvSpPr>
      <dsp:spPr>
        <a:xfrm>
          <a:off x="2274324" y="2790072"/>
          <a:ext cx="909402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909402" y="182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706290" y="2785552"/>
        <a:ext cx="45470" cy="45470"/>
      </dsp:txXfrm>
    </dsp:sp>
    <dsp:sp modelId="{1F2923EA-BC7C-476A-8EFF-E2FAA495B3AD}">
      <dsp:nvSpPr>
        <dsp:cNvPr id="0" name=""/>
        <dsp:cNvSpPr/>
      </dsp:nvSpPr>
      <dsp:spPr>
        <a:xfrm>
          <a:off x="3183726" y="1728195"/>
          <a:ext cx="2273506" cy="2160183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500" b="1" kern="1200" dirty="0" smtClean="0">
            <a:solidFill>
              <a:schemeClr val="bg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500" b="1" kern="1200" dirty="0" smtClean="0">
              <a:solidFill>
                <a:schemeClr val="bg1"/>
              </a:solidFill>
            </a:rPr>
            <a:t>do odliczenia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500" b="1" kern="1200" dirty="0" smtClean="0">
              <a:solidFill>
                <a:schemeClr val="bg1"/>
              </a:solidFill>
            </a:rPr>
            <a:t>5 000 zł VAT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5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500" kern="1200" dirty="0"/>
        </a:p>
      </dsp:txBody>
      <dsp:txXfrm>
        <a:off x="3246996" y="1791465"/>
        <a:ext cx="2146966" cy="2033643"/>
      </dsp:txXfrm>
    </dsp:sp>
    <dsp:sp modelId="{E3FD4B6D-068E-4E2C-9F68-3D4B4408CF02}">
      <dsp:nvSpPr>
        <dsp:cNvPr id="0" name=""/>
        <dsp:cNvSpPr/>
      </dsp:nvSpPr>
      <dsp:spPr>
        <a:xfrm>
          <a:off x="5457233" y="2790072"/>
          <a:ext cx="879460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879460" y="1821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874976" y="2786300"/>
        <a:ext cx="43973" cy="43973"/>
      </dsp:txXfrm>
    </dsp:sp>
    <dsp:sp modelId="{1EF23B91-ABEC-42BE-8E49-70DA65FC8F5E}">
      <dsp:nvSpPr>
        <dsp:cNvPr id="0" name=""/>
        <dsp:cNvSpPr/>
      </dsp:nvSpPr>
      <dsp:spPr>
        <a:xfrm>
          <a:off x="6336693" y="2232198"/>
          <a:ext cx="2273506" cy="1152178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bg1"/>
              </a:solidFill>
            </a:rPr>
            <a:t>do odliczenia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bg1"/>
              </a:solidFill>
            </a:rPr>
            <a:t>3 000 zł VAT</a:t>
          </a:r>
          <a:endParaRPr lang="pl-PL" sz="2500" b="1" kern="1200" dirty="0">
            <a:solidFill>
              <a:schemeClr val="bg1"/>
            </a:solidFill>
          </a:endParaRPr>
        </a:p>
      </dsp:txBody>
      <dsp:txXfrm>
        <a:off x="6370439" y="2265944"/>
        <a:ext cx="2206014" cy="1084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r">
              <a:defRPr sz="1200"/>
            </a:lvl1pPr>
          </a:lstStyle>
          <a:p>
            <a:fld id="{386D6E43-E349-43A0-A401-17C0F9929C28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r">
              <a:defRPr sz="1200"/>
            </a:lvl1pPr>
          </a:lstStyle>
          <a:p>
            <a:fld id="{333F6D6B-669F-4383-94C6-EAF99C4F8C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6742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r">
              <a:defRPr sz="1200"/>
            </a:lvl1pPr>
          </a:lstStyle>
          <a:p>
            <a:fld id="{0574882C-6757-4937-B55A-A80ADD58F829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4" tIns="45432" rIns="90864" bIns="4543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0864" tIns="45432" rIns="90864" bIns="45432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r">
              <a:defRPr sz="1200"/>
            </a:lvl1pPr>
          </a:lstStyle>
          <a:p>
            <a:fld id="{F8DDA2EA-09E0-457C-B9B2-D5A5E9EBA7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583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1378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784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782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641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924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153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15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153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153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682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187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282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A2EA-09E0-457C-B9B2-D5A5E9EBA7BB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248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19DF-A83A-4FE4-BEF7-E1A8D0CA2B3F}" type="datetime1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176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B8F5-132B-44DB-9245-7892B879BBEB}" type="datetime1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24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8468-17B9-4A5E-8FE6-BE35230B1D4E}" type="datetime1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98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4C231-A6EB-4548-92FE-92335E4AB6A8}" type="datetime1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058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48C2-952F-4F9E-A43A-DEFB973F794D}" type="datetime1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39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8558-5337-4A9F-8E20-8F7905686A28}" type="datetime1">
              <a:rPr lang="pl-PL" smtClean="0"/>
              <a:t>2016-04-19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343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A7FC-50E6-433F-969C-B09BAED410B0}" type="datetime1">
              <a:rPr lang="pl-PL" smtClean="0"/>
              <a:t>2016-04-19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67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2FA-2A99-42C3-A4BB-C04A60C96882}" type="datetime1">
              <a:rPr lang="pl-PL" smtClean="0"/>
              <a:t>2016-04-19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67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9FEF-9C6A-45D9-8CDB-2250B9FF80C8}" type="datetime1">
              <a:rPr lang="pl-PL" smtClean="0"/>
              <a:t>2016-04-19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22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14B1-7F3C-4BBB-BB2E-27AD7603EA81}" type="datetime1">
              <a:rPr lang="pl-PL" smtClean="0"/>
              <a:t>2016-04-19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98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99B5-1AFC-495D-9A73-3EC26E5AC272}" type="datetime1">
              <a:rPr lang="pl-PL" smtClean="0"/>
              <a:t>2016-04-19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6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098A-8F3C-43C3-850B-1BF439CF2E12}" type="datetime1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Małgorzata Sęk, VAT w JST, 16.03.2015 r.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BDC1B-316B-4C53-B9C8-DAE88CFB8D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43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187675"/>
          </a:xfrm>
        </p:spPr>
        <p:txBody>
          <a:bodyPr>
            <a:normAutofit/>
          </a:bodyPr>
          <a:lstStyle/>
          <a:p>
            <a:r>
              <a:rPr lang="pl-PL" sz="4000" dirty="0" err="1" smtClean="0"/>
              <a:t>Prewspółczynnik</a:t>
            </a:r>
            <a:r>
              <a:rPr lang="pl-PL" sz="4000" dirty="0" smtClean="0"/>
              <a:t>, współczynnik, problemy</a:t>
            </a:r>
            <a:br>
              <a:rPr lang="pl-PL" sz="4000" dirty="0" smtClean="0"/>
            </a:br>
            <a:r>
              <a:rPr lang="pl-PL" sz="2800" dirty="0" smtClean="0"/>
              <a:t>Warszawa, 19.04.22016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Jarek </a:t>
            </a:r>
            <a:r>
              <a:rPr lang="pl-PL" dirty="0" smtClean="0">
                <a:solidFill>
                  <a:schemeClr val="tx1"/>
                </a:solidFill>
              </a:rPr>
              <a:t>Neneman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Uczelnia Łazarskiego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Centrum Dokumentacji i Studiów </a:t>
            </a:r>
            <a:r>
              <a:rPr lang="pl-PL" sz="2400" dirty="0" smtClean="0">
                <a:solidFill>
                  <a:schemeClr val="tx1"/>
                </a:solidFill>
              </a:rPr>
              <a:t>Podatkowych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Ekspert </a:t>
            </a:r>
            <a:r>
              <a:rPr lang="pl-PL" sz="2400" dirty="0" err="1" smtClean="0">
                <a:solidFill>
                  <a:schemeClr val="tx1"/>
                </a:solidFill>
              </a:rPr>
              <a:t>PwC</a:t>
            </a:r>
            <a:endParaRPr lang="pl-PL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7030A0"/>
                </a:solidFill>
              </a:rPr>
              <a:t>II etap: współczynnik</a:t>
            </a:r>
            <a:endParaRPr lang="pl-PL" sz="2800" dirty="0">
              <a:solidFill>
                <a:srgbClr val="7030A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719527"/>
              </p:ext>
            </p:extLst>
          </p:nvPr>
        </p:nvGraphicFramePr>
        <p:xfrm>
          <a:off x="250825" y="1052513"/>
          <a:ext cx="7273503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8028384" y="3356992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rgbClr val="00B050"/>
                </a:solidFill>
              </a:rPr>
              <a:t>%</a:t>
            </a:r>
            <a:endParaRPr lang="pl-PL" sz="5400" b="1" dirty="0">
              <a:solidFill>
                <a:srgbClr val="00B050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15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7030A0"/>
                </a:solidFill>
              </a:rPr>
              <a:t>2 etapy:</a:t>
            </a:r>
            <a:endParaRPr lang="pl-PL" sz="2800" dirty="0">
              <a:solidFill>
                <a:srgbClr val="7030A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68102"/>
              </p:ext>
            </p:extLst>
          </p:nvPr>
        </p:nvGraphicFramePr>
        <p:xfrm>
          <a:off x="251520" y="1124744"/>
          <a:ext cx="8640960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419872" y="126876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(1) </a:t>
            </a:r>
            <a:r>
              <a:rPr lang="pl-PL" dirty="0" err="1" smtClean="0"/>
              <a:t>Prewspółczynnik</a:t>
            </a:r>
            <a:r>
              <a:rPr lang="pl-PL" dirty="0" smtClean="0"/>
              <a:t> = 50%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16216" y="126876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(2) współczynnik = 60%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65452" y="6309320"/>
            <a:ext cx="2046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1000 zł VAT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843808" y="594928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odliczenia </a:t>
            </a:r>
            <a:r>
              <a:rPr lang="pl-PL" dirty="0" smtClean="0">
                <a:solidFill>
                  <a:srgbClr val="00B0F0"/>
                </a:solidFill>
              </a:rPr>
              <a:t>1000 zł  </a:t>
            </a:r>
            <a:r>
              <a:rPr lang="pl-PL" dirty="0" smtClean="0"/>
              <a:t>x 50% = </a:t>
            </a:r>
            <a:r>
              <a:rPr lang="pl-PL" b="1" dirty="0" smtClean="0">
                <a:solidFill>
                  <a:srgbClr val="7030A0"/>
                </a:solidFill>
              </a:rPr>
              <a:t>500 zł</a:t>
            </a:r>
            <a:endParaRPr lang="pl-PL" b="1" dirty="0">
              <a:solidFill>
                <a:srgbClr val="7030A0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6084168" y="543593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odliczenia </a:t>
            </a:r>
            <a:r>
              <a:rPr lang="pl-PL" b="1" dirty="0" smtClean="0">
                <a:solidFill>
                  <a:srgbClr val="7030A0"/>
                </a:solidFill>
              </a:rPr>
              <a:t>500 zł </a:t>
            </a:r>
            <a:r>
              <a:rPr lang="pl-PL" dirty="0" smtClean="0"/>
              <a:t>x 60% =</a:t>
            </a:r>
          </a:p>
          <a:p>
            <a:r>
              <a:rPr lang="pl-PL" dirty="0" smtClean="0"/>
              <a:t>300 zł </a:t>
            </a:r>
          </a:p>
          <a:p>
            <a:r>
              <a:rPr lang="pl-PL" dirty="0" smtClean="0"/>
              <a:t>[wcześniej </a:t>
            </a:r>
            <a:r>
              <a:rPr lang="pl-PL" dirty="0" smtClean="0">
                <a:solidFill>
                  <a:srgbClr val="00B0F0"/>
                </a:solidFill>
              </a:rPr>
              <a:t>1000 zł </a:t>
            </a:r>
            <a:r>
              <a:rPr lang="pl-PL" dirty="0" smtClean="0"/>
              <a:t>x 60% = 600 zł]</a:t>
            </a:r>
            <a:endParaRPr lang="pl-PL" dirty="0"/>
          </a:p>
        </p:txBody>
      </p:sp>
      <p:sp>
        <p:nvSpPr>
          <p:cNvPr id="14" name="Symbol zastępczy numeru slajd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0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7030A0"/>
                </a:solidFill>
              </a:rPr>
              <a:t>2 etapy:</a:t>
            </a:r>
            <a:endParaRPr lang="pl-PL" sz="2800" dirty="0">
              <a:solidFill>
                <a:srgbClr val="7030A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944061"/>
              </p:ext>
            </p:extLst>
          </p:nvPr>
        </p:nvGraphicFramePr>
        <p:xfrm>
          <a:off x="251520" y="1124744"/>
          <a:ext cx="8640960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419872" y="126876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(1) </a:t>
            </a:r>
            <a:r>
              <a:rPr lang="pl-PL" dirty="0" err="1" smtClean="0"/>
              <a:t>Prewspółczynnik</a:t>
            </a:r>
            <a:r>
              <a:rPr lang="pl-PL" dirty="0" smtClean="0"/>
              <a:t> = 50%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16216" y="126876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(2) współczynnik = 60%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12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Małgorzata Sęk, VAT w JST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56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Podsumowanie</a:t>
            </a:r>
            <a:endParaRPr lang="pl-PL" sz="2800" b="1" dirty="0"/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13</a:t>
            </a:fld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11560" y="1412776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Konsekwencja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Istotnie niższe odliczenie </a:t>
            </a:r>
            <a:r>
              <a:rPr lang="pl-PL" sz="2000" dirty="0" smtClean="0"/>
              <a:t>VAT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Na to nakłada się jeszcze centralizacja rozliczeń VAT w gminie – pokłosie wyroku TSUE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6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Istota problemu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Rodzaje działalności</a:t>
            </a:r>
          </a:p>
          <a:p>
            <a:pPr marL="0" indent="0">
              <a:buNone/>
            </a:pPr>
            <a:r>
              <a:rPr lang="pl-PL" sz="2400" b="1" dirty="0" smtClean="0"/>
              <a:t>1. Gospodarcza opodatkowana VAT</a:t>
            </a:r>
          </a:p>
          <a:p>
            <a:pPr marL="0" indent="0">
              <a:buNone/>
            </a:pPr>
            <a:r>
              <a:rPr lang="pl-PL" sz="2400" b="1" dirty="0" smtClean="0"/>
              <a:t>2. Gospodarcza zwolniona z VAT</a:t>
            </a:r>
          </a:p>
          <a:p>
            <a:pPr marL="0" indent="0">
              <a:buNone/>
            </a:pPr>
            <a:r>
              <a:rPr lang="pl-PL" sz="2400" b="1" dirty="0" smtClean="0"/>
              <a:t>3. Niepodlegająca VAT (inna niż działalność gospodarcza)</a:t>
            </a: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Nie ma kłopotów z 1 i 2. </a:t>
            </a:r>
            <a:r>
              <a:rPr lang="pl-PL" sz="2400" dirty="0" smtClean="0"/>
              <a:t>Odliczanie VAT zgodnie z proporcją „obrotową”.</a:t>
            </a:r>
          </a:p>
          <a:p>
            <a:pPr marL="0" indent="0">
              <a:buNone/>
            </a:pPr>
            <a:r>
              <a:rPr lang="pl-PL" sz="2400" dirty="0" smtClean="0"/>
              <a:t>Ale co zrobić z 3?</a:t>
            </a:r>
          </a:p>
          <a:p>
            <a:pPr marL="0" indent="0">
              <a:buNone/>
            </a:pPr>
            <a:endParaRPr lang="pl-PL" sz="2400" dirty="0" smtClean="0">
              <a:solidFill>
                <a:schemeClr val="tx1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3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Geneza problemu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pl-PL" altLang="pl-PL" sz="2400" b="1" dirty="0" smtClean="0"/>
              <a:t>Uchwała </a:t>
            </a:r>
            <a:r>
              <a:rPr lang="pl-PL" altLang="pl-PL" sz="2400" b="1" dirty="0"/>
              <a:t>NSA w składzie 7 sędziów z dnia 24 października 2011r. </a:t>
            </a:r>
            <a:r>
              <a:rPr lang="pl-PL" altLang="pl-PL" sz="2400" dirty="0"/>
              <a:t>sygn. akt I FPS 9/10: 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pl-PL" altLang="pl-PL" sz="2400" dirty="0"/>
              <a:t>„W świetle przepisów art. 86 ust. 1 oraz art. 90 ust. 1 i 2 ustawy </a:t>
            </a:r>
            <a:br>
              <a:rPr lang="pl-PL" altLang="pl-PL" sz="2400" dirty="0"/>
            </a:br>
            <a:r>
              <a:rPr lang="pl-PL" altLang="pl-PL" sz="2400" dirty="0"/>
              <a:t>z dnia 11 marca 2004 r. o podatku od towarów i usług (…) czynności niepodlegające opodatkowaniu podatkiem od towarów i usług </a:t>
            </a:r>
            <a:r>
              <a:rPr lang="pl-PL" altLang="pl-PL" sz="2400" b="1" u="sng" dirty="0"/>
              <a:t>nie mogą wpłynąć na zakres prawa do odliczenia podatku naliczonego </a:t>
            </a:r>
            <a:r>
              <a:rPr lang="pl-PL" altLang="pl-PL" sz="2400" dirty="0"/>
              <a:t>przy zastosowaniu art. 90 ust. 3 powołanej wyżej ustawy.”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Czyli to co poza VAT nie „liczy się” i można od tego odliczać VAT (zgodnie z proporcją)</a:t>
            </a:r>
          </a:p>
          <a:p>
            <a:pPr marL="0" indent="0">
              <a:buNone/>
            </a:pPr>
            <a:r>
              <a:rPr lang="pl-PL" sz="2400" dirty="0" smtClean="0"/>
              <a:t>Stąd też tak duże odliczenia VAT naliczonego w JST</a:t>
            </a:r>
            <a:endParaRPr lang="pl-PL" sz="2400" dirty="0" smtClean="0">
              <a:solidFill>
                <a:schemeClr val="tx1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1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Geneza problemu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pl-PL" altLang="pl-PL" sz="2400" b="1" dirty="0" smtClean="0"/>
              <a:t>Od uchwały NSA sporo orzeczeń TSUE: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pl-PL" altLang="pl-PL" sz="2400" dirty="0"/>
              <a:t>(C-319/12 MDDP, C-496/11 Portugal Telecom SGPS SA, C‑44/11 Deutsche Bank, C-104/12 Wolfram Becker; </a:t>
            </a:r>
            <a:r>
              <a:rPr lang="pl-PL" altLang="pl-PL" sz="2400" dirty="0" smtClean="0"/>
              <a:t>C-204/13 </a:t>
            </a:r>
            <a:r>
              <a:rPr lang="pl-PL" altLang="pl-PL" sz="2400" dirty="0"/>
              <a:t>Heinz </a:t>
            </a:r>
            <a:r>
              <a:rPr lang="pl-PL" altLang="pl-PL" sz="2400" dirty="0" err="1"/>
              <a:t>Malburg</a:t>
            </a:r>
            <a:r>
              <a:rPr lang="pl-PL" altLang="pl-PL" sz="2400" dirty="0"/>
              <a:t>).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pl-PL" altLang="pl-PL" sz="2400" dirty="0" smtClean="0"/>
              <a:t>Oraz </a:t>
            </a:r>
            <a:r>
              <a:rPr lang="pl-PL" altLang="pl-PL" sz="2400" b="1" dirty="0" smtClean="0"/>
              <a:t>wyrok WSA we Wrocławiu </a:t>
            </a:r>
            <a:r>
              <a:rPr lang="pl-PL" altLang="pl-PL" sz="2400" b="1" dirty="0"/>
              <a:t>z dnia 24 lipca 2014 r</a:t>
            </a:r>
            <a:r>
              <a:rPr lang="pl-PL" altLang="pl-PL" sz="2400" dirty="0"/>
              <a:t>. sygn. akt  </a:t>
            </a:r>
            <a:br>
              <a:rPr lang="pl-PL" altLang="pl-PL" sz="2400" dirty="0"/>
            </a:br>
            <a:r>
              <a:rPr lang="pl-PL" altLang="pl-PL" sz="2400" dirty="0"/>
              <a:t>I SA/</a:t>
            </a:r>
            <a:r>
              <a:rPr lang="pl-PL" altLang="pl-PL" sz="2400" dirty="0" err="1"/>
              <a:t>Wr</a:t>
            </a:r>
            <a:r>
              <a:rPr lang="pl-PL" altLang="pl-PL" sz="2400" dirty="0"/>
              <a:t> 754/14:</a:t>
            </a:r>
          </a:p>
          <a:p>
            <a:pPr algn="just">
              <a:spcBef>
                <a:spcPts val="1200"/>
              </a:spcBef>
              <a:buNone/>
              <a:defRPr/>
            </a:pPr>
            <a:r>
              <a:rPr lang="pl-PL" altLang="pl-PL" sz="2400" dirty="0" smtClean="0"/>
              <a:t>„Skoro </a:t>
            </a:r>
            <a:r>
              <a:rPr lang="pl-PL" altLang="pl-PL" sz="2400" dirty="0"/>
              <a:t>ustawodawca polski w ustawie o VAT </a:t>
            </a:r>
            <a:r>
              <a:rPr lang="pl-PL" altLang="pl-PL" sz="2400" u="sng" dirty="0"/>
              <a:t>nie określił metod </a:t>
            </a:r>
            <a:br>
              <a:rPr lang="pl-PL" altLang="pl-PL" sz="2400" u="sng" dirty="0"/>
            </a:br>
            <a:r>
              <a:rPr lang="pl-PL" altLang="pl-PL" sz="2400" u="sng" dirty="0"/>
              <a:t>i kryteriów</a:t>
            </a:r>
            <a:r>
              <a:rPr lang="pl-PL" altLang="pl-PL" sz="2400" dirty="0"/>
              <a:t> podziału między czynnościami podlegającymi VAT </a:t>
            </a:r>
            <a:br>
              <a:rPr lang="pl-PL" altLang="pl-PL" sz="2400" dirty="0"/>
            </a:br>
            <a:r>
              <a:rPr lang="pl-PL" altLang="pl-PL" sz="2400" dirty="0"/>
              <a:t>i czynnościami będącymi poza zakresem VAT to fakt ten </a:t>
            </a:r>
            <a:r>
              <a:rPr lang="pl-PL" altLang="pl-PL" sz="2400" u="sng" dirty="0"/>
              <a:t>nie może</a:t>
            </a:r>
            <a:r>
              <a:rPr lang="pl-PL" altLang="pl-PL" sz="2400" dirty="0"/>
              <a:t> powodować, że w takiej sytuacji </a:t>
            </a:r>
            <a:r>
              <a:rPr lang="pl-PL" altLang="pl-PL" sz="2400" u="sng" dirty="0"/>
              <a:t>zostanie podatnikowi przyznane pełne prawo do odliczenia VAT również w odniesieniu do tej części, która związana jest z czynnościami będącymi poza systemem VAT</a:t>
            </a:r>
            <a:r>
              <a:rPr lang="pl-PL" altLang="pl-PL" sz="2400" dirty="0"/>
              <a:t>. </a:t>
            </a:r>
            <a:r>
              <a:rPr lang="pl-PL" altLang="pl-PL" sz="2400" u="sng" dirty="0"/>
              <a:t>Taka wykładnia jest sprzeczna z treścią art. 168 dyrektywy 112 oraz zasadą neutralności VAT</a:t>
            </a:r>
            <a:r>
              <a:rPr lang="pl-PL" altLang="pl-PL" sz="2400" dirty="0" smtClean="0"/>
              <a:t>.”</a:t>
            </a:r>
            <a:endParaRPr lang="pl-PL" altLang="pl-PL" sz="2400" dirty="0"/>
          </a:p>
          <a:p>
            <a:pPr>
              <a:spcBef>
                <a:spcPts val="1200"/>
              </a:spcBef>
              <a:buNone/>
              <a:defRPr/>
            </a:pPr>
            <a:endParaRPr lang="pl-PL" sz="2400" dirty="0" smtClean="0">
              <a:solidFill>
                <a:schemeClr val="tx1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3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Geneza problemu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pl-PL" altLang="pl-PL" sz="2400" b="1" dirty="0" smtClean="0"/>
              <a:t>Stąd zmiana ustawy i nowe przepisy obowiązujące od 1 stycznia 2016</a:t>
            </a:r>
          </a:p>
          <a:p>
            <a:pPr marL="0" indent="0">
              <a:spcBef>
                <a:spcPts val="1200"/>
              </a:spcBef>
              <a:buNone/>
              <a:defRPr/>
            </a:pPr>
            <a:endParaRPr lang="pl-PL" altLang="pl-PL" sz="2400" b="1" dirty="0" smtClean="0"/>
          </a:p>
          <a:p>
            <a:pPr marL="0" indent="0" algn="just">
              <a:buNone/>
            </a:pPr>
            <a:r>
              <a:rPr lang="pl-PL" sz="2400" i="1" dirty="0"/>
              <a:t>Projektowane zmiany w art. 86 ust. 2a-2j ustawy o VAT również nie powodują konieczności wprowadzenia przepisów przejściowych. </a:t>
            </a:r>
            <a:r>
              <a:rPr lang="pl-PL" sz="2400" b="1" i="1" dirty="0"/>
              <a:t>Już bowiem w chwili obecnej podatnicy powinni dokonywać wydzielenia podatku naliczonego w odniesieniu do wykonywanej przez nich działalności pozostającej poza sferą VAT według </a:t>
            </a:r>
            <a:r>
              <a:rPr lang="pl-PL" sz="2400" b="1" i="1" u="sng" dirty="0"/>
              <a:t>ustalonego przez siebie klucza podziału </a:t>
            </a:r>
            <a:r>
              <a:rPr lang="pl-PL" sz="2400" i="1" dirty="0"/>
              <a:t>(chyba, że dysponowali odmienną w tym zakresie interpretacją indywidualną…)”.</a:t>
            </a:r>
          </a:p>
          <a:p>
            <a:pPr marL="0" indent="0">
              <a:buNone/>
            </a:pPr>
            <a:r>
              <a:rPr lang="pl-PL" sz="2000" dirty="0"/>
              <a:t>MF, Uzasadnienie projektu ustawy z 14.01.2015 r., s. 28 </a:t>
            </a: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>
              <a:spcBef>
                <a:spcPts val="1200"/>
              </a:spcBef>
              <a:buNone/>
              <a:defRPr/>
            </a:pPr>
            <a:endParaRPr lang="pl-PL" sz="2400" dirty="0" smtClean="0">
              <a:solidFill>
                <a:schemeClr val="tx1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619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Jak było</a:t>
            </a:r>
            <a:endParaRPr lang="pl-PL" sz="28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885964"/>
              </p:ext>
            </p:extLst>
          </p:nvPr>
        </p:nvGraphicFramePr>
        <p:xfrm>
          <a:off x="250825" y="1052513"/>
          <a:ext cx="8642350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10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Kwalifikacja nabyć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pl-PL" sz="2400" dirty="0" smtClean="0">
                <a:solidFill>
                  <a:srgbClr val="00B050"/>
                </a:solidFill>
              </a:rPr>
              <a:t>wyłącznie do działalności opodatkowanej = pełne odliczenie</a:t>
            </a:r>
          </a:p>
          <a:p>
            <a:pPr marL="457200" indent="-457200" algn="just">
              <a:buAutoNum type="arabicPeriod"/>
            </a:pPr>
            <a:r>
              <a:rPr lang="pl-PL" sz="2400" dirty="0">
                <a:solidFill>
                  <a:srgbClr val="FF0000"/>
                </a:solidFill>
              </a:rPr>
              <a:t>w</a:t>
            </a:r>
            <a:r>
              <a:rPr lang="pl-PL" sz="2400" dirty="0" smtClean="0">
                <a:solidFill>
                  <a:srgbClr val="FF0000"/>
                </a:solidFill>
              </a:rPr>
              <a:t>yłącznie do działalności zwolnionej = brak odliczenia</a:t>
            </a:r>
          </a:p>
          <a:p>
            <a:pPr marL="457200" indent="-457200" algn="just">
              <a:buAutoNum type="arabicPeriod"/>
            </a:pPr>
            <a:r>
              <a:rPr lang="pl-PL" sz="2400" dirty="0">
                <a:solidFill>
                  <a:srgbClr val="FF0000"/>
                </a:solidFill>
              </a:rPr>
              <a:t>w</a:t>
            </a:r>
            <a:r>
              <a:rPr lang="pl-PL" sz="2400" dirty="0" smtClean="0">
                <a:solidFill>
                  <a:srgbClr val="FF0000"/>
                </a:solidFill>
              </a:rPr>
              <a:t>yłącznie do działalności nieobjętej VAT = brak odliczenia</a:t>
            </a:r>
          </a:p>
          <a:p>
            <a:pPr marL="457200" indent="-457200" algn="just">
              <a:buAutoNum type="arabicPeriod"/>
            </a:pPr>
            <a:r>
              <a:rPr lang="pl-PL" sz="2400" dirty="0">
                <a:solidFill>
                  <a:srgbClr val="FF0000"/>
                </a:solidFill>
              </a:rPr>
              <a:t>j</a:t>
            </a:r>
            <a:r>
              <a:rPr lang="pl-PL" sz="2400" dirty="0" smtClean="0">
                <a:solidFill>
                  <a:srgbClr val="FF0000"/>
                </a:solidFill>
              </a:rPr>
              <a:t>ednocześnie do działalności zwolnionej i nieobjętej VAT = brak odliczenia</a:t>
            </a:r>
          </a:p>
          <a:p>
            <a:pPr marL="457200" indent="-457200" algn="just">
              <a:buAutoNum type="arabicPeriod"/>
            </a:pPr>
            <a:r>
              <a:rPr lang="pl-PL" sz="2400" dirty="0" smtClean="0">
                <a:solidFill>
                  <a:srgbClr val="7030A0"/>
                </a:solidFill>
              </a:rPr>
              <a:t>jednocześnie do działalności opodatkowanej i zwolnionej = częściowe odliczenie wg. współczynnika</a:t>
            </a: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rgbClr val="7030A0"/>
                </a:solidFill>
              </a:rPr>
              <a:t>j</a:t>
            </a:r>
            <a:r>
              <a:rPr lang="pl-PL" sz="2400" b="1" dirty="0" smtClean="0">
                <a:solidFill>
                  <a:srgbClr val="7030A0"/>
                </a:solidFill>
              </a:rPr>
              <a:t>ednocześnie do działalności opodatkowanej (</a:t>
            </a:r>
            <a:r>
              <a:rPr lang="pl-PL" sz="2400" b="1" i="1" dirty="0" smtClean="0">
                <a:solidFill>
                  <a:srgbClr val="7030A0"/>
                </a:solidFill>
              </a:rPr>
              <a:t>DG</a:t>
            </a:r>
            <a:r>
              <a:rPr lang="pl-PL" sz="2400" b="1" dirty="0" smtClean="0">
                <a:solidFill>
                  <a:srgbClr val="7030A0"/>
                </a:solidFill>
              </a:rPr>
              <a:t>) i nieobjętej VAT (D </a:t>
            </a:r>
            <a:r>
              <a:rPr lang="pl-PL" sz="2400" b="1" i="1" dirty="0" smtClean="0">
                <a:solidFill>
                  <a:srgbClr val="7030A0"/>
                </a:solidFill>
              </a:rPr>
              <a:t>innej niż DG</a:t>
            </a:r>
            <a:r>
              <a:rPr lang="pl-PL" sz="2400" b="1" dirty="0" smtClean="0">
                <a:solidFill>
                  <a:srgbClr val="7030A0"/>
                </a:solidFill>
              </a:rPr>
              <a:t>) = częściowe odliczenie wg. </a:t>
            </a:r>
            <a:r>
              <a:rPr lang="pl-PL" sz="2400" b="1" dirty="0" err="1" smtClean="0">
                <a:solidFill>
                  <a:srgbClr val="7030A0"/>
                </a:solidFill>
              </a:rPr>
              <a:t>prewspółczynnika</a:t>
            </a:r>
            <a:r>
              <a:rPr lang="pl-PL" sz="2400" b="1" dirty="0" smtClean="0">
                <a:solidFill>
                  <a:srgbClr val="7030A0"/>
                </a:solidFill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pl-PL" sz="2400" b="1" dirty="0" smtClean="0">
                <a:solidFill>
                  <a:srgbClr val="7030A0"/>
                </a:solidFill>
              </a:rPr>
              <a:t>jednocześnie do działalności opodatkowanej i zwolnionej i nieobjętej VAT (</a:t>
            </a:r>
            <a:r>
              <a:rPr lang="pl-PL" sz="2400" b="1" i="1" dirty="0" smtClean="0">
                <a:solidFill>
                  <a:srgbClr val="7030A0"/>
                </a:solidFill>
              </a:rPr>
              <a:t>D</a:t>
            </a:r>
            <a:r>
              <a:rPr lang="pl-PL" sz="2400" b="1" dirty="0" smtClean="0">
                <a:solidFill>
                  <a:srgbClr val="7030A0"/>
                </a:solidFill>
              </a:rPr>
              <a:t> </a:t>
            </a:r>
            <a:r>
              <a:rPr lang="pl-PL" sz="2400" b="1" i="1" dirty="0" smtClean="0">
                <a:solidFill>
                  <a:srgbClr val="7030A0"/>
                </a:solidFill>
              </a:rPr>
              <a:t>innej niż DG</a:t>
            </a:r>
            <a:r>
              <a:rPr lang="pl-PL" sz="2400" b="1" dirty="0" smtClean="0">
                <a:solidFill>
                  <a:srgbClr val="7030A0"/>
                </a:solidFill>
              </a:rPr>
              <a:t>) = częściowe odliczenie wg. </a:t>
            </a:r>
            <a:r>
              <a:rPr lang="pl-PL" sz="2400" b="1" dirty="0" err="1" smtClean="0">
                <a:solidFill>
                  <a:srgbClr val="7030A0"/>
                </a:solidFill>
              </a:rPr>
              <a:t>prewspółczynnika</a:t>
            </a:r>
            <a:r>
              <a:rPr lang="pl-PL" sz="2400" b="1" dirty="0" smtClean="0">
                <a:solidFill>
                  <a:srgbClr val="7030A0"/>
                </a:solidFill>
              </a:rPr>
              <a:t> i współczynnika</a:t>
            </a:r>
            <a:endParaRPr lang="pl-PL" sz="2200" dirty="0">
              <a:solidFill>
                <a:srgbClr val="7030A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7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255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7030A0"/>
                </a:solidFill>
              </a:rPr>
              <a:t>2 etapy: (1) </a:t>
            </a:r>
            <a:r>
              <a:rPr lang="pl-PL" sz="2000" dirty="0" err="1" smtClean="0">
                <a:solidFill>
                  <a:srgbClr val="7030A0"/>
                </a:solidFill>
              </a:rPr>
              <a:t>prewspółczynnik</a:t>
            </a:r>
            <a:r>
              <a:rPr lang="pl-PL" sz="2000" dirty="0" smtClean="0">
                <a:solidFill>
                  <a:srgbClr val="7030A0"/>
                </a:solidFill>
              </a:rPr>
              <a:t> (działalność </a:t>
            </a:r>
            <a:r>
              <a:rPr lang="pl-PL" sz="2000" smtClean="0">
                <a:solidFill>
                  <a:srgbClr val="7030A0"/>
                </a:solidFill>
              </a:rPr>
              <a:t>mieszana I) </a:t>
            </a:r>
            <a:r>
              <a:rPr lang="pl-PL" sz="2000" dirty="0" smtClean="0">
                <a:solidFill>
                  <a:srgbClr val="7030A0"/>
                </a:solidFill>
              </a:rPr>
              <a:t>i (2) współczynnik (działalność mieszana II)</a:t>
            </a:r>
            <a:endParaRPr lang="pl-PL" sz="2000" dirty="0">
              <a:solidFill>
                <a:srgbClr val="7030A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688772"/>
              </p:ext>
            </p:extLst>
          </p:nvPr>
        </p:nvGraphicFramePr>
        <p:xfrm>
          <a:off x="251520" y="1484783"/>
          <a:ext cx="8568952" cy="4968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8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01008"/>
            <a:ext cx="1008112" cy="1092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4355976" y="17008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7030A0"/>
                </a:solidFill>
              </a:rPr>
              <a:t>(1)</a:t>
            </a:r>
            <a:endParaRPr lang="pl-PL" b="1" dirty="0">
              <a:solidFill>
                <a:srgbClr val="7030A0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372200" y="10527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7030A0"/>
                </a:solidFill>
              </a:rPr>
              <a:t>(2)</a:t>
            </a:r>
            <a:endParaRPr lang="pl-PL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84776" cy="64807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7030A0"/>
                </a:solidFill>
              </a:rPr>
              <a:t>I etap: </a:t>
            </a:r>
            <a:r>
              <a:rPr lang="pl-PL" sz="2800" dirty="0" err="1" smtClean="0">
                <a:solidFill>
                  <a:srgbClr val="7030A0"/>
                </a:solidFill>
              </a:rPr>
              <a:t>prewspółczynnik</a:t>
            </a:r>
            <a:endParaRPr lang="pl-PL" sz="2800" dirty="0">
              <a:solidFill>
                <a:srgbClr val="7030A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749186"/>
              </p:ext>
            </p:extLst>
          </p:nvPr>
        </p:nvGraphicFramePr>
        <p:xfrm>
          <a:off x="250825" y="1052513"/>
          <a:ext cx="6841455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7524328" y="3356992"/>
            <a:ext cx="1061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rgbClr val="00B050"/>
                </a:solidFill>
              </a:rPr>
              <a:t>%</a:t>
            </a:r>
            <a:endParaRPr lang="pl-PL" sz="5400" b="1" dirty="0">
              <a:solidFill>
                <a:srgbClr val="00B050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BDC1B-316B-4C53-B9C8-DAE88CFB8D1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74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683</Words>
  <Application>Microsoft Office PowerPoint</Application>
  <PresentationFormat>Pokaz na ekranie (4:3)</PresentationFormat>
  <Paragraphs>133</Paragraphs>
  <Slides>13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Prewspółczynnik, współczynnik, problemy Warszawa, 19.04.22016</vt:lpstr>
      <vt:lpstr>Istota problemu</vt:lpstr>
      <vt:lpstr>Geneza problemu</vt:lpstr>
      <vt:lpstr>Geneza problemu</vt:lpstr>
      <vt:lpstr>Geneza problemu</vt:lpstr>
      <vt:lpstr>Jak było</vt:lpstr>
      <vt:lpstr>Kwalifikacja nabyć</vt:lpstr>
      <vt:lpstr>2 etapy: (1) prewspółczynnik (działalność mieszana I) i (2) współczynnik (działalność mieszana II)</vt:lpstr>
      <vt:lpstr>I etap: prewspółczynnik</vt:lpstr>
      <vt:lpstr>II etap: współczynnik</vt:lpstr>
      <vt:lpstr>2 etapy:</vt:lpstr>
      <vt:lpstr>2 etapy:</vt:lpstr>
      <vt:lpstr>Podsumowanie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 w jednostkach samorządu terytorialnego – wybrane problemy</dc:title>
  <dc:creator>Małgorzata Sęk</dc:creator>
  <cp:lastModifiedBy>Jarek</cp:lastModifiedBy>
  <cp:revision>107</cp:revision>
  <cp:lastPrinted>2015-03-16T15:08:48Z</cp:lastPrinted>
  <dcterms:created xsi:type="dcterms:W3CDTF">2015-03-14T11:02:00Z</dcterms:created>
  <dcterms:modified xsi:type="dcterms:W3CDTF">2016-04-19T05:49:26Z</dcterms:modified>
</cp:coreProperties>
</file>