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77050" cy="100028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D604-5BE0-4CA7-A130-C8BD3FBC3C38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F9D8-D6F2-42A7-B55C-CA5A0AD41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D604-5BE0-4CA7-A130-C8BD3FBC3C38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F9D8-D6F2-42A7-B55C-CA5A0AD41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D604-5BE0-4CA7-A130-C8BD3FBC3C38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F9D8-D6F2-42A7-B55C-CA5A0AD41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D604-5BE0-4CA7-A130-C8BD3FBC3C38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F9D8-D6F2-42A7-B55C-CA5A0AD41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D604-5BE0-4CA7-A130-C8BD3FBC3C38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F9D8-D6F2-42A7-B55C-CA5A0AD41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D604-5BE0-4CA7-A130-C8BD3FBC3C38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F9D8-D6F2-42A7-B55C-CA5A0AD41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D604-5BE0-4CA7-A130-C8BD3FBC3C38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F9D8-D6F2-42A7-B55C-CA5A0AD41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D604-5BE0-4CA7-A130-C8BD3FBC3C38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F9D8-D6F2-42A7-B55C-CA5A0AD41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D604-5BE0-4CA7-A130-C8BD3FBC3C38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F9D8-D6F2-42A7-B55C-CA5A0AD41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D604-5BE0-4CA7-A130-C8BD3FBC3C38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F9D8-D6F2-42A7-B55C-CA5A0AD41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D604-5BE0-4CA7-A130-C8BD3FBC3C38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25F9D8-D6F2-42A7-B55C-CA5A0AD419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2BD604-5BE0-4CA7-A130-C8BD3FBC3C38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25F9D8-D6F2-42A7-B55C-CA5A0AD4194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87072" cy="1828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STOWARZYSZENIE BYŁYCH</a:t>
            </a:r>
            <a:br>
              <a:rPr lang="pl-PL" dirty="0" smtClean="0"/>
            </a:br>
            <a:r>
              <a:rPr lang="pl-PL" dirty="0" smtClean="0"/>
              <a:t>WÓJTÓW, BURMISTRZÓW I PREZYDENTÓW RZECZPOSPOLITEJ POLSKIEJ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7854696" cy="760048"/>
          </a:xfrm>
        </p:spPr>
        <p:txBody>
          <a:bodyPr/>
          <a:lstStyle/>
          <a:p>
            <a:r>
              <a:rPr lang="pl-PL" dirty="0" smtClean="0"/>
              <a:t>CELOWOŚĆ POWSTANIA STOWARZYSZENIA.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Zapraszamy do członkowstwa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Adres</a:t>
            </a:r>
          </a:p>
          <a:p>
            <a:r>
              <a:rPr lang="pl-PL" dirty="0" smtClean="0"/>
              <a:t>60-830 Poznań</a:t>
            </a:r>
          </a:p>
          <a:p>
            <a:r>
              <a:rPr lang="pl-PL" dirty="0" smtClean="0"/>
              <a:t>Ul. Krasińskiego 16</a:t>
            </a:r>
          </a:p>
          <a:p>
            <a:r>
              <a:rPr lang="pl-PL" dirty="0" smtClean="0"/>
              <a:t>Tel./</a:t>
            </a:r>
            <a:r>
              <a:rPr lang="pl-PL" dirty="0" err="1" smtClean="0"/>
              <a:t>fax</a:t>
            </a:r>
            <a:r>
              <a:rPr lang="pl-PL" dirty="0" smtClean="0"/>
              <a:t> +48 61 851 86 77</a:t>
            </a:r>
          </a:p>
        </p:txBody>
      </p:sp>
      <p:sp>
        <p:nvSpPr>
          <p:cNvPr id="5" name="Prostokąt 4"/>
          <p:cNvSpPr/>
          <p:nvPr/>
        </p:nvSpPr>
        <p:spPr>
          <a:xfrm>
            <a:off x="611560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Jacek </a:t>
            </a:r>
            <a:r>
              <a:rPr lang="pl-PL" dirty="0" err="1" smtClean="0"/>
              <a:t>Mrowicki</a:t>
            </a:r>
            <a:endParaRPr lang="pl-PL" dirty="0" smtClean="0"/>
          </a:p>
          <a:p>
            <a:r>
              <a:rPr lang="pl-PL" dirty="0" smtClean="0"/>
              <a:t>Wiceprezes Zarządu</a:t>
            </a:r>
          </a:p>
          <a:p>
            <a:r>
              <a:rPr lang="pl-PL" dirty="0" err="1" smtClean="0"/>
              <a:t>tel</a:t>
            </a:r>
            <a:r>
              <a:rPr lang="pl-PL" dirty="0" smtClean="0"/>
              <a:t>/</a:t>
            </a:r>
            <a:r>
              <a:rPr lang="pl-PL" dirty="0" err="1" smtClean="0"/>
              <a:t>fax</a:t>
            </a:r>
            <a:r>
              <a:rPr lang="pl-PL" dirty="0" smtClean="0"/>
              <a:t>: 061 851 86 77  wew. 212</a:t>
            </a:r>
          </a:p>
          <a:p>
            <a:r>
              <a:rPr lang="pl-PL" dirty="0" smtClean="0"/>
              <a:t>kom. 506-140-702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5033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PROBLEMY PO PRZEGRANYCH WYBORACH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Ustawowe ograniczenia w zatrudnieniu na terenie gminy</a:t>
            </a:r>
          </a:p>
          <a:p>
            <a:r>
              <a:rPr lang="pl-PL" dirty="0" smtClean="0"/>
              <a:t>Rosnąca tendencja krytyki dotychczasowych dokonań przez następców</a:t>
            </a:r>
          </a:p>
          <a:p>
            <a:r>
              <a:rPr lang="pl-PL" dirty="0" smtClean="0"/>
              <a:t>Projektowane ograniczenia kadencyjności</a:t>
            </a:r>
          </a:p>
          <a:p>
            <a:r>
              <a:rPr lang="pl-PL" dirty="0" smtClean="0"/>
              <a:t>Gwałtowne zrywanie kontaktów przez dotychczasowych sprzymierzeńców</a:t>
            </a:r>
          </a:p>
          <a:p>
            <a:r>
              <a:rPr lang="pl-PL" dirty="0" smtClean="0"/>
              <a:t>Trudności ze znalezieniem nowego zatrudnienia</a:t>
            </a:r>
          </a:p>
          <a:p>
            <a:r>
              <a:rPr lang="pl-PL" dirty="0" smtClean="0"/>
              <a:t>Osamotnienie w rozwiązywaniu problemów związanych z utrzymaniem rodziny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Statut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Siedzibą Stowarzyszenia jest miasto Poznań.</a:t>
            </a:r>
          </a:p>
          <a:p>
            <a:pPr lvl="0"/>
            <a:r>
              <a:rPr lang="pl-PL" dirty="0" smtClean="0"/>
              <a:t>Stowarzyszenie jest zawiązane na czas nieograniczony, a jego członkami mogą być osoby fizyczne, osoby prawne oraz jednostki organizacyjne w rozumieniu art. 33 Kodeksu Cywilnego.</a:t>
            </a:r>
          </a:p>
          <a:p>
            <a:r>
              <a:rPr lang="pl-PL" dirty="0" smtClean="0"/>
              <a:t>Członkami Stowarzyszenia mogą być osoby fizyczne. Osoba prawna może być jedynie członkiem wspierającym Stowarzyszenie.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Wybrane cele działania stowarzyszenia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dirty="0" smtClean="0"/>
              <a:t>Wspiera rozwój samorządności lokalnej w kraju i za granicą.</a:t>
            </a:r>
          </a:p>
          <a:p>
            <a:pPr lvl="0"/>
            <a:r>
              <a:rPr lang="pl-PL" dirty="0" smtClean="0"/>
              <a:t>Tworzy warunki dla dodatkowego zarobkowania dla członków Stowarzyszenia.</a:t>
            </a:r>
          </a:p>
          <a:p>
            <a:pPr lvl="0"/>
            <a:r>
              <a:rPr lang="pl-PL" dirty="0" smtClean="0"/>
              <a:t>Stanowi organizację doraźnej pomocy psychologicznej dla członków Stowarzyszenia.</a:t>
            </a:r>
          </a:p>
          <a:p>
            <a:pPr lvl="0"/>
            <a:r>
              <a:rPr lang="pl-PL" dirty="0" smtClean="0"/>
              <a:t>Stanowi organizację forum do wzajemnej pomocy koleżeńskiej.</a:t>
            </a:r>
          </a:p>
          <a:p>
            <a:pPr lvl="0"/>
            <a:r>
              <a:rPr lang="pl-PL" dirty="0" smtClean="0"/>
              <a:t>promocji zatrudnienia i aktywizacji zawodowej osób pozostających bez pracy i zagrożonych zwolnieniem z pracy;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288032"/>
          </a:xfrm>
        </p:spPr>
        <p:txBody>
          <a:bodyPr>
            <a:normAutofit/>
          </a:bodyPr>
          <a:lstStyle/>
          <a:p>
            <a:endParaRPr lang="pl-PL" sz="9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89120"/>
          </a:xfrm>
        </p:spPr>
        <p:txBody>
          <a:bodyPr>
            <a:normAutofit fontScale="92500"/>
          </a:bodyPr>
          <a:lstStyle/>
          <a:p>
            <a:pPr lvl="0"/>
            <a:r>
              <a:rPr lang="pl-PL" dirty="0" smtClean="0"/>
              <a:t>Udzielanie nieodpłatnego poradnictwa obywatelskiego;</a:t>
            </a:r>
          </a:p>
          <a:p>
            <a:pPr lvl="0"/>
            <a:r>
              <a:rPr lang="pl-PL" dirty="0" smtClean="0"/>
              <a:t>Aktywne uczestnictwo w życiu społeczno-politycznym po odbyciu kadencji na stanowisku Wójta, Burmistrza, Prezydenta</a:t>
            </a:r>
          </a:p>
          <a:p>
            <a:pPr lvl="0"/>
            <a:r>
              <a:rPr lang="pl-PL" dirty="0" smtClean="0"/>
              <a:t> Opracowywanie i realizację programów aktywizacji zawodowej i społecznej na rzecz włączenia społecznego byłych Wójtów, Burmistrzów, Prezydentów Miast,</a:t>
            </a:r>
          </a:p>
          <a:p>
            <a:pPr lvl="0"/>
            <a:r>
              <a:rPr lang="pl-PL" dirty="0" smtClean="0"/>
              <a:t>Pracownikiem Stowarzyszenia może być także członek Stowarzyszenia oraz osoby nienależące do Stowarzyszenia.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91264" cy="144016"/>
          </a:xfrm>
        </p:spPr>
        <p:txBody>
          <a:bodyPr>
            <a:noAutofit/>
          </a:bodyPr>
          <a:lstStyle/>
          <a:p>
            <a:r>
              <a:rPr lang="pl-PL" sz="3200" dirty="0" smtClean="0"/>
              <a:t>Jedna z możliwości zatrudnienia</a:t>
            </a:r>
            <a:endParaRPr lang="pl-PL" sz="3200" dirty="0"/>
          </a:p>
        </p:txBody>
      </p:sp>
      <p:pic>
        <p:nvPicPr>
          <p:cNvPr id="4" name="Symbol zastępczy zawartości 3" descr="certyfik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99693" y="8621"/>
            <a:ext cx="5544616" cy="76328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Członkowie założyciele</a:t>
            </a:r>
            <a:endParaRPr lang="pl-PL" dirty="0"/>
          </a:p>
        </p:txBody>
      </p:sp>
      <p:pic>
        <p:nvPicPr>
          <p:cNvPr id="1026" name="Picture 2" descr="D:\Pulpit\Mariusz\Nowy folder\P1070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Wybrany Zarząd</a:t>
            </a:r>
            <a:endParaRPr lang="pl-PL" dirty="0"/>
          </a:p>
        </p:txBody>
      </p:sp>
      <p:pic>
        <p:nvPicPr>
          <p:cNvPr id="2050" name="Picture 2" descr="D:\Pulpit\Mariusz\Nowy folder\P1070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Logo</a:t>
            </a:r>
            <a:endParaRPr lang="pl-PL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3"/>
            <a:ext cx="5976664" cy="512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244</Words>
  <Application>Microsoft Office PowerPoint</Application>
  <PresentationFormat>Pokaz na ekranie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Przepływ</vt:lpstr>
      <vt:lpstr>STOWARZYSZENIE BYŁYCH WÓJTÓW, BURMISTRZÓW I PREZYDENTÓW RZECZPOSPOLITEJ POLSKIEJ</vt:lpstr>
      <vt:lpstr>PROBLEMY PO PRZEGRANYCH WYBORACH</vt:lpstr>
      <vt:lpstr>Statut</vt:lpstr>
      <vt:lpstr>Wybrane cele działania stowarzyszenia</vt:lpstr>
      <vt:lpstr>Slajd 5</vt:lpstr>
      <vt:lpstr>Jedna z możliwości zatrudnienia</vt:lpstr>
      <vt:lpstr>Członkowie założyciele</vt:lpstr>
      <vt:lpstr>Wybrany Zarząd</vt:lpstr>
      <vt:lpstr>Logo</vt:lpstr>
      <vt:lpstr>Zapraszamy do członkowstwa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STOWARZYSZENIE BYŁYCH WÓJTÓW, BURMISTRZÓW I PREZYDENTÓW RZECZPOSPOLITEJ POLSKIEJ</dc:title>
  <dc:creator>Mariusz</dc:creator>
  <cp:lastModifiedBy>Mariusz</cp:lastModifiedBy>
  <cp:revision>15</cp:revision>
  <dcterms:created xsi:type="dcterms:W3CDTF">2016-04-16T10:10:03Z</dcterms:created>
  <dcterms:modified xsi:type="dcterms:W3CDTF">2016-04-17T11:59:49Z</dcterms:modified>
</cp:coreProperties>
</file>