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500" r:id="rId2"/>
    <p:sldId id="501" r:id="rId3"/>
    <p:sldId id="477" r:id="rId4"/>
    <p:sldId id="502" r:id="rId5"/>
    <p:sldId id="503" r:id="rId6"/>
  </p:sldIdLst>
  <p:sldSz cx="12192000" cy="6858000"/>
  <p:notesSz cx="7102475"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Hetlage" initials="" lastIdx="22" clrIdx="0"/>
  <p:cmAuthor id="1" name="Tom Crozier (Prime 8)" initials="" lastIdx="3" clrIdx="1"/>
  <p:cmAuthor id="2" name="Shane O Sulliva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BABFF"/>
    <a:srgbClr val="82CAFF"/>
    <a:srgbClr val="007DDA"/>
    <a:srgbClr val="0072C8"/>
    <a:srgbClr val="0067B4"/>
    <a:srgbClr val="000000"/>
    <a:srgbClr val="008272"/>
    <a:srgbClr val="28282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0" autoAdjust="0"/>
    <p:restoredTop sz="86578" autoAdjust="0"/>
  </p:normalViewPr>
  <p:slideViewPr>
    <p:cSldViewPr snapToGrid="0">
      <p:cViewPr varScale="1">
        <p:scale>
          <a:sx n="65" d="100"/>
          <a:sy n="65" d="100"/>
        </p:scale>
        <p:origin x="-372" y="-102"/>
      </p:cViewPr>
      <p:guideLst>
        <p:guide orient="horz" pos="696"/>
        <p:guide orient="horz" pos="4037"/>
        <p:guide orient="horz" pos="592"/>
        <p:guide pos="3840"/>
        <p:guide pos="168"/>
        <p:guide pos="751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163" cy="51276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defTabSz="990600">
              <a:defRPr sz="1300">
                <a:latin typeface="Calibri" pitchFamily="34" charset="0"/>
              </a:defRPr>
            </a:lvl1pPr>
          </a:lstStyle>
          <a:p>
            <a:endParaRPr lang="pl-PL"/>
          </a:p>
        </p:txBody>
      </p:sp>
      <p:sp>
        <p:nvSpPr>
          <p:cNvPr id="3" name="Date Placeholder 2"/>
          <p:cNvSpPr>
            <a:spLocks noGrp="1"/>
          </p:cNvSpPr>
          <p:nvPr>
            <p:ph type="dt" idx="1"/>
          </p:nvPr>
        </p:nvSpPr>
        <p:spPr bwMode="auto">
          <a:xfrm>
            <a:off x="4022725" y="0"/>
            <a:ext cx="3078163" cy="512763"/>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defTabSz="990600">
              <a:defRPr sz="1300">
                <a:latin typeface="Calibri" pitchFamily="34" charset="0"/>
              </a:defRPr>
            </a:lvl1pPr>
          </a:lstStyle>
          <a:p>
            <a:fld id="{DE5E8963-EDBF-47C6-91FD-7D9131CF1B3F}" type="datetimeFigureOut">
              <a:rPr lang="en-US"/>
              <a:pPr/>
              <a:t>4/29/2015</a:t>
            </a:fld>
            <a:endParaRPr lang="en-US"/>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9613" y="4926013"/>
            <a:ext cx="5683250" cy="40290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721850"/>
            <a:ext cx="3078163" cy="512763"/>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defTabSz="990600">
              <a:defRPr sz="1300">
                <a:latin typeface="Calibri" pitchFamily="34" charset="0"/>
              </a:defRPr>
            </a:lvl1pPr>
          </a:lstStyle>
          <a:p>
            <a:endParaRPr lang="pl-PL"/>
          </a:p>
        </p:txBody>
      </p:sp>
      <p:sp>
        <p:nvSpPr>
          <p:cNvPr id="7" name="Slide Number Placeholder 6"/>
          <p:cNvSpPr>
            <a:spLocks noGrp="1"/>
          </p:cNvSpPr>
          <p:nvPr>
            <p:ph type="sldNum" sz="quarter" idx="5"/>
          </p:nvPr>
        </p:nvSpPr>
        <p:spPr bwMode="auto">
          <a:xfrm>
            <a:off x="4022725" y="9721850"/>
            <a:ext cx="3078163" cy="512763"/>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defTabSz="990600">
              <a:defRPr sz="1300">
                <a:latin typeface="Calibri" pitchFamily="34" charset="0"/>
              </a:defRPr>
            </a:lvl1pPr>
          </a:lstStyle>
          <a:p>
            <a:fld id="{72668A34-9FD8-458D-92D4-6CF9F5A2957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a:spcBef>
                <a:spcPct val="0"/>
              </a:spcBef>
            </a:pPr>
            <a:endParaRPr lang="pl-PL" sz="300" b="1" smtClean="0"/>
          </a:p>
        </p:txBody>
      </p:sp>
      <p:sp>
        <p:nvSpPr>
          <p:cNvPr id="27651" name="Slide Number Placeholder 3"/>
          <p:cNvSpPr>
            <a:spLocks noGrp="1"/>
          </p:cNvSpPr>
          <p:nvPr>
            <p:ph type="sldNum" sz="quarter" idx="5"/>
          </p:nvPr>
        </p:nvSpPr>
        <p:spPr>
          <a:noFill/>
        </p:spPr>
        <p:txBody>
          <a:bodyPr/>
          <a:lstStyle/>
          <a:p>
            <a:fld id="{C8AB126C-D215-44F5-B67D-D5DFAC91704F}" type="slidenum">
              <a:rPr lang="en-US">
                <a:solidFill>
                  <a:srgbClr val="000000"/>
                </a:solidFill>
              </a:rPr>
              <a:pPr/>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p:txBody>
          <a:bodyPr/>
          <a:lstStyle/>
          <a:p>
            <a:pPr>
              <a:spcBef>
                <a:spcPct val="0"/>
              </a:spcBef>
            </a:pPr>
            <a:endParaRPr lang="pl-PL" sz="800" smtClean="0">
              <a:latin typeface="Segoe UI Light" pitchFamily="34" charset="0"/>
            </a:endParaRPr>
          </a:p>
        </p:txBody>
      </p:sp>
      <p:sp>
        <p:nvSpPr>
          <p:cNvPr id="29699" name="Header Placeholder 3"/>
          <p:cNvSpPr>
            <a:spLocks noGrp="1"/>
          </p:cNvSpPr>
          <p:nvPr>
            <p:ph type="hdr" sz="quarter"/>
          </p:nvPr>
        </p:nvSpPr>
        <p:spPr>
          <a:xfrm>
            <a:off x="0" y="0"/>
            <a:ext cx="3051175" cy="555625"/>
          </a:xfrm>
          <a:noFill/>
        </p:spPr>
        <p:txBody>
          <a:bodyPr/>
          <a:lstStyle/>
          <a:p>
            <a:endParaRPr lang="pl-PL">
              <a:solidFill>
                <a:srgbClr val="000000"/>
              </a:solidFill>
            </a:endParaRPr>
          </a:p>
        </p:txBody>
      </p:sp>
      <p:sp>
        <p:nvSpPr>
          <p:cNvPr id="5" name="Footer Placeholder 4"/>
          <p:cNvSpPr>
            <a:spLocks noGrp="1"/>
          </p:cNvSpPr>
          <p:nvPr>
            <p:ph type="ftr" sz="quarter" idx="4"/>
          </p:nvPr>
        </p:nvSpPr>
        <p:spPr>
          <a:xfrm>
            <a:off x="226" y="10556573"/>
            <a:ext cx="6077689" cy="432323"/>
          </a:xfrm>
          <a:noFill/>
          <a:ln/>
        </p:spPr>
        <p:txBody>
          <a:bodyPr lIns="91440" tIns="45720" rIns="91440" bIns="45720" rtlCol="0"/>
          <a:lstStyle/>
          <a:p>
            <a:pPr defTabSz="817992" eaLnBrk="0" fontAlgn="auto" hangingPunct="0">
              <a:spcBef>
                <a:spcPts val="0"/>
              </a:spcBef>
              <a:spcAft>
                <a:spcPts val="0"/>
              </a:spcAft>
              <a:defRPr/>
            </a:pPr>
            <a:r>
              <a:rPr lang="en-US" sz="400">
                <a:gradFill>
                  <a:gsLst>
                    <a:gs pos="0">
                      <a:prstClr val="black"/>
                    </a:gs>
                    <a:gs pos="100000">
                      <a:prstClr val="black"/>
                    </a:gs>
                  </a:gsLst>
                  <a:lin ang="5400000" scaled="0"/>
                </a:gradFill>
                <a:latin typeface="+mn-lt"/>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mn-lt"/>
              <a:ea typeface="Segoe UI" pitchFamily="34" charset="0"/>
              <a:cs typeface="Segoe UI" pitchFamily="34" charset="0"/>
            </a:endParaRPr>
          </a:p>
        </p:txBody>
      </p:sp>
      <p:sp>
        <p:nvSpPr>
          <p:cNvPr id="29701" name="Date Placeholder 5"/>
          <p:cNvSpPr>
            <a:spLocks noGrp="1"/>
          </p:cNvSpPr>
          <p:nvPr>
            <p:ph type="dt" sz="quarter" idx="1"/>
          </p:nvPr>
        </p:nvSpPr>
        <p:spPr>
          <a:xfrm>
            <a:off x="3986213" y="0"/>
            <a:ext cx="3052762" cy="555625"/>
          </a:xfrm>
          <a:noFill/>
        </p:spPr>
        <p:txBody>
          <a:bodyPr/>
          <a:lstStyle/>
          <a:p>
            <a:fld id="{72D9C854-0376-4840-B48A-9A7A61081DD9}" type="datetime8">
              <a:rPr lang="en-US">
                <a:solidFill>
                  <a:srgbClr val="000000"/>
                </a:solidFill>
              </a:rPr>
              <a:pPr/>
              <a:t>4/29/2015 8:47 PM</a:t>
            </a:fld>
            <a:endParaRPr lang="en-US">
              <a:solidFill>
                <a:srgbClr val="000000"/>
              </a:solidFill>
            </a:endParaRPr>
          </a:p>
        </p:txBody>
      </p:sp>
      <p:sp>
        <p:nvSpPr>
          <p:cNvPr id="29702" name="Slide Number Placeholder 6"/>
          <p:cNvSpPr>
            <a:spLocks noGrp="1"/>
          </p:cNvSpPr>
          <p:nvPr>
            <p:ph type="sldNum" sz="quarter" idx="5"/>
          </p:nvPr>
        </p:nvSpPr>
        <p:spPr>
          <a:noFill/>
        </p:spPr>
        <p:txBody>
          <a:bodyPr/>
          <a:lstStyle/>
          <a:p>
            <a:fld id="{E4AA8D6D-8D76-45B5-9C81-EF84EEA58B48}" type="slidenum">
              <a:rPr lang="en-US">
                <a:solidFill>
                  <a:srgbClr val="000000"/>
                </a:solidFill>
              </a:rPr>
              <a:pPr/>
              <a:t>2</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p:txBody>
          <a:bodyPr/>
          <a:lstStyle/>
          <a:p>
            <a:pPr>
              <a:spcBef>
                <a:spcPct val="0"/>
              </a:spcBef>
            </a:pPr>
            <a:endParaRPr lang="pl-PL" smtClean="0"/>
          </a:p>
        </p:txBody>
      </p:sp>
      <p:sp>
        <p:nvSpPr>
          <p:cNvPr id="31747" name="Slide Number Placeholder 3"/>
          <p:cNvSpPr>
            <a:spLocks noGrp="1"/>
          </p:cNvSpPr>
          <p:nvPr>
            <p:ph type="sldNum" sz="quarter" idx="5"/>
          </p:nvPr>
        </p:nvSpPr>
        <p:spPr>
          <a:noFill/>
        </p:spPr>
        <p:txBody>
          <a:bodyPr/>
          <a:lstStyle/>
          <a:p>
            <a:fld id="{CF51F80E-C70B-4BE4-93E8-13334996F996}" type="slidenum">
              <a:rPr lang="en-US">
                <a:solidFill>
                  <a:srgbClr val="000000"/>
                </a:solidFill>
              </a: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a:spcBef>
                <a:spcPct val="0"/>
              </a:spcBef>
            </a:pPr>
            <a:endParaRPr lang="pl-PL" smtClean="0"/>
          </a:p>
        </p:txBody>
      </p:sp>
      <p:sp>
        <p:nvSpPr>
          <p:cNvPr id="33795" name="Slide Number Placeholder 3"/>
          <p:cNvSpPr>
            <a:spLocks noGrp="1"/>
          </p:cNvSpPr>
          <p:nvPr>
            <p:ph type="sldNum" sz="quarter" idx="5"/>
          </p:nvPr>
        </p:nvSpPr>
        <p:spPr>
          <a:noFill/>
        </p:spPr>
        <p:txBody>
          <a:bodyPr/>
          <a:lstStyle/>
          <a:p>
            <a:fld id="{600CA662-CC6A-481A-BD81-72E5EB42AA20}" type="slidenum">
              <a:rPr lang="en-US">
                <a:solidFill>
                  <a:srgbClr val="000000"/>
                </a:solidFill>
              </a:rPr>
              <a:pPr/>
              <a:t>4</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p:txBody>
          <a:bodyPr/>
          <a:lstStyle/>
          <a:p>
            <a:pPr>
              <a:spcBef>
                <a:spcPct val="0"/>
              </a:spcBef>
            </a:pPr>
            <a:endParaRPr lang="pl-PL" sz="800" smtClean="0">
              <a:latin typeface="Segoe UI Light" pitchFamily="34" charset="0"/>
            </a:endParaRPr>
          </a:p>
        </p:txBody>
      </p:sp>
      <p:sp>
        <p:nvSpPr>
          <p:cNvPr id="35843" name="Header Placeholder 3"/>
          <p:cNvSpPr>
            <a:spLocks noGrp="1"/>
          </p:cNvSpPr>
          <p:nvPr>
            <p:ph type="hdr" sz="quarter"/>
          </p:nvPr>
        </p:nvSpPr>
        <p:spPr>
          <a:xfrm>
            <a:off x="0" y="0"/>
            <a:ext cx="3051175" cy="555625"/>
          </a:xfrm>
          <a:noFill/>
        </p:spPr>
        <p:txBody>
          <a:bodyPr/>
          <a:lstStyle/>
          <a:p>
            <a:endParaRPr lang="pl-PL">
              <a:solidFill>
                <a:srgbClr val="000000"/>
              </a:solidFill>
            </a:endParaRPr>
          </a:p>
        </p:txBody>
      </p:sp>
      <p:sp>
        <p:nvSpPr>
          <p:cNvPr id="5" name="Footer Placeholder 4"/>
          <p:cNvSpPr>
            <a:spLocks noGrp="1"/>
          </p:cNvSpPr>
          <p:nvPr>
            <p:ph type="ftr" sz="quarter" idx="4"/>
          </p:nvPr>
        </p:nvSpPr>
        <p:spPr>
          <a:xfrm>
            <a:off x="226" y="10556573"/>
            <a:ext cx="6077689" cy="432323"/>
          </a:xfrm>
          <a:noFill/>
          <a:ln/>
        </p:spPr>
        <p:txBody>
          <a:bodyPr lIns="91440" tIns="45720" rIns="91440" bIns="45720" rtlCol="0"/>
          <a:lstStyle/>
          <a:p>
            <a:pPr defTabSz="817992" eaLnBrk="0" fontAlgn="auto" hangingPunct="0">
              <a:spcBef>
                <a:spcPts val="0"/>
              </a:spcBef>
              <a:spcAft>
                <a:spcPts val="0"/>
              </a:spcAft>
              <a:defRPr/>
            </a:pPr>
            <a:r>
              <a:rPr lang="en-US" sz="400">
                <a:gradFill>
                  <a:gsLst>
                    <a:gs pos="0">
                      <a:prstClr val="black"/>
                    </a:gs>
                    <a:gs pos="100000">
                      <a:prstClr val="black"/>
                    </a:gs>
                  </a:gsLst>
                  <a:lin ang="5400000" scaled="0"/>
                </a:gradFill>
                <a:latin typeface="+mn-lt"/>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mn-lt"/>
              <a:ea typeface="Segoe UI" pitchFamily="34" charset="0"/>
              <a:cs typeface="Segoe UI" pitchFamily="34" charset="0"/>
            </a:endParaRPr>
          </a:p>
        </p:txBody>
      </p:sp>
      <p:sp>
        <p:nvSpPr>
          <p:cNvPr id="35845" name="Date Placeholder 5"/>
          <p:cNvSpPr>
            <a:spLocks noGrp="1"/>
          </p:cNvSpPr>
          <p:nvPr>
            <p:ph type="dt" sz="quarter" idx="1"/>
          </p:nvPr>
        </p:nvSpPr>
        <p:spPr>
          <a:xfrm>
            <a:off x="3986213" y="0"/>
            <a:ext cx="3052762" cy="555625"/>
          </a:xfrm>
          <a:noFill/>
        </p:spPr>
        <p:txBody>
          <a:bodyPr/>
          <a:lstStyle/>
          <a:p>
            <a:fld id="{E7F2016F-6898-43F6-806A-4C6BCF8D8D37}" type="datetime8">
              <a:rPr lang="en-US">
                <a:solidFill>
                  <a:srgbClr val="000000"/>
                </a:solidFill>
              </a:rPr>
              <a:pPr/>
              <a:t>4/29/2015 8:47 PM</a:t>
            </a:fld>
            <a:endParaRPr lang="en-US">
              <a:solidFill>
                <a:srgbClr val="000000"/>
              </a:solidFill>
            </a:endParaRPr>
          </a:p>
        </p:txBody>
      </p:sp>
      <p:sp>
        <p:nvSpPr>
          <p:cNvPr id="35846" name="Slide Number Placeholder 6"/>
          <p:cNvSpPr>
            <a:spLocks noGrp="1"/>
          </p:cNvSpPr>
          <p:nvPr>
            <p:ph type="sldNum" sz="quarter" idx="5"/>
          </p:nvPr>
        </p:nvSpPr>
        <p:spPr>
          <a:noFill/>
        </p:spPr>
        <p:txBody>
          <a:bodyPr/>
          <a:lstStyle/>
          <a:p>
            <a:fld id="{FB50C1AF-C4E3-48C5-A9B7-276BE33CA28D}" type="slidenum">
              <a:rPr lang="en-US">
                <a:solidFill>
                  <a:srgbClr val="000000"/>
                </a:solidFill>
              </a:rPr>
              <a:pPr/>
              <a:t>5</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invGray">
          <a:xfrm>
            <a:off x="449263" y="471488"/>
            <a:ext cx="2508250" cy="536575"/>
          </a:xfrm>
          <a:prstGeom prst="rect">
            <a:avLst/>
          </a:prstGeom>
          <a:noFill/>
          <a:ln w="9525">
            <a:noFill/>
            <a:miter lim="800000"/>
            <a:headEnd/>
            <a:tailEnd/>
          </a:ln>
        </p:spPr>
      </p:pic>
      <p:sp>
        <p:nvSpPr>
          <p:cNvPr id="5" name="Text Placeholder 4"/>
          <p:cNvSpPr>
            <a:spLocks noGrp="1"/>
          </p:cNvSpPr>
          <p:nvPr>
            <p:ph type="body" sz="quarter" idx="12"/>
          </p:nvPr>
        </p:nvSpPr>
        <p:spPr>
          <a:xfrm>
            <a:off x="271104" y="3877271"/>
            <a:ext cx="6273418" cy="1794661"/>
          </a:xfrm>
          <a:noFill/>
        </p:spPr>
        <p:txBody>
          <a:bodyPr tIns="109728"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Kliknij, aby edytować style wzorca tekstu</a:t>
            </a:r>
          </a:p>
        </p:txBody>
      </p:sp>
      <p:sp>
        <p:nvSpPr>
          <p:cNvPr id="9" name="Title 1"/>
          <p:cNvSpPr>
            <a:spLocks noGrp="1"/>
          </p:cNvSpPr>
          <p:nvPr>
            <p:ph type="title"/>
          </p:nvPr>
        </p:nvSpPr>
        <p:spPr>
          <a:xfrm>
            <a:off x="269303" y="2075840"/>
            <a:ext cx="9860610" cy="1801436"/>
          </a:xfrm>
          <a:noFill/>
        </p:spPr>
        <p:txBody>
          <a:bodyPr anchorCtr="0"/>
          <a:lstStyle>
            <a:lvl1pPr>
              <a:defRPr sz="5882" spc="-98" baseline="0">
                <a:gradFill>
                  <a:gsLst>
                    <a:gs pos="3333">
                      <a:schemeClr val="tx2"/>
                    </a:gs>
                    <a:gs pos="39000">
                      <a:schemeClr val="tx2"/>
                    </a:gs>
                  </a:gsLst>
                  <a:lin ang="5400000" scaled="0"/>
                </a:gradFill>
              </a:defRPr>
            </a:lvl1pPr>
          </a:lstStyle>
          <a:p>
            <a:r>
              <a:rPr lang="en-US" dirty="0" smtClean="0"/>
              <a:t>Kliknij, aby edytować styl</a:t>
            </a:r>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solidFill>
                  <a:schemeClr val="accent1"/>
                </a:solidFill>
              </a:defRPr>
            </a:lvl1pPr>
          </a:lstStyle>
          <a:p>
            <a:r>
              <a:rPr lang="en-US" dirty="0" smtClean="0"/>
              <a:t>Kliknij, aby edytować styl</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solidFill>
                  <a:schemeClr val="accent3"/>
                </a:solidFill>
              </a:defRPr>
            </a:lvl1pPr>
          </a:lstStyle>
          <a:p>
            <a:r>
              <a:rPr lang="en-US" dirty="0" smtClean="0"/>
              <a:t>Kliknij, aby edytować styl</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5306"/>
          </a:xfrm>
        </p:spPr>
        <p:txBody>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1"/>
              </a:buClr>
              <a:buFont typeface="Arial" pitchFamily="34" charset="0"/>
              <a:buChar char="•"/>
              <a:defRPr sz="3529"/>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Rectangle 2"/>
          <p:cNvSpPr/>
          <p:nvPr userDrawn="1"/>
        </p:nvSpPr>
        <p:spPr bwMode="auto">
          <a:xfrm>
            <a:off x="269875" y="2084388"/>
            <a:ext cx="8963025" cy="35861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1"/>
          <p:cNvPicPr>
            <a:picLocks noChangeAspect="1"/>
          </p:cNvPicPr>
          <p:nvPr userDrawn="1"/>
        </p:nvPicPr>
        <p:blipFill>
          <a:blip r:embed="rId2"/>
          <a:srcRect/>
          <a:stretch>
            <a:fillRect/>
          </a:stretch>
        </p:blipFill>
        <p:spPr bwMode="invGray">
          <a:xfrm>
            <a:off x="449263" y="471488"/>
            <a:ext cx="2508250" cy="536575"/>
          </a:xfrm>
          <a:prstGeom prst="rect">
            <a:avLst/>
          </a:prstGeom>
          <a:noFill/>
          <a:ln w="9525">
            <a:noFill/>
            <a:miter lim="800000"/>
            <a:headEnd/>
            <a:tailEnd/>
          </a:ln>
        </p:spPr>
      </p:pic>
      <p:sp>
        <p:nvSpPr>
          <p:cNvPr id="9" name="Title 1"/>
          <p:cNvSpPr>
            <a:spLocks noGrp="1"/>
          </p:cNvSpPr>
          <p:nvPr>
            <p:ph type="title"/>
          </p:nvPr>
        </p:nvSpPr>
        <p:spPr>
          <a:xfrm>
            <a:off x="269302" y="2084187"/>
            <a:ext cx="8964185" cy="1793090"/>
          </a:xfrm>
          <a:noFill/>
        </p:spPr>
        <p:txBody>
          <a:bodyPr anchorCtr="0"/>
          <a:lstStyle>
            <a:lvl1pPr>
              <a:defRPr sz="5882"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
        <p:nvSpPr>
          <p:cNvPr id="5" name="Text Placeholder 4"/>
          <p:cNvSpPr>
            <a:spLocks noGrp="1"/>
          </p:cNvSpPr>
          <p:nvPr>
            <p:ph type="body" sz="quarter" idx="12"/>
          </p:nvPr>
        </p:nvSpPr>
        <p:spPr>
          <a:xfrm>
            <a:off x="269302" y="3878574"/>
            <a:ext cx="8964186" cy="1792326"/>
          </a:xfrm>
          <a:noFill/>
        </p:spPr>
        <p:txBody>
          <a:bodyPr tIns="109728" bIns="109728">
            <a:noAutofit/>
          </a:bodyPr>
          <a:lstStyle>
            <a:lvl1pPr marL="0" indent="0">
              <a:spcBef>
                <a:spcPts val="0"/>
              </a:spcBef>
              <a:buNone/>
              <a:defRPr sz="3529" spc="0" baseline="0">
                <a:gradFill>
                  <a:gsLst>
                    <a:gs pos="2917">
                      <a:srgbClr val="FFFFFF"/>
                    </a:gs>
                    <a:gs pos="30000">
                      <a:srgbClr val="FFFFFF"/>
                    </a:gs>
                  </a:gsLst>
                  <a:lin ang="5400000" scaled="0"/>
                </a:gradFill>
                <a:latin typeface="+mj-lt"/>
              </a:defRPr>
            </a:lvl1pPr>
          </a:lstStyle>
          <a:p>
            <a:pPr lvl="0"/>
            <a:r>
              <a:rPr lang="en-US" dirty="0" smtClean="0"/>
              <a:t>Kliknij, aby edytować style wzorca tekstu</a:t>
            </a: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srcRect/>
          <a:stretch>
            <a:fillRect/>
          </a:stretch>
        </p:blipFill>
        <p:spPr bwMode="auto">
          <a:xfrm>
            <a:off x="9525" y="0"/>
            <a:ext cx="12190413" cy="6858000"/>
          </a:xfrm>
          <a:prstGeom prst="rect">
            <a:avLst/>
          </a:prstGeom>
          <a:noFill/>
          <a:ln w="9525">
            <a:noFill/>
            <a:miter lim="800000"/>
            <a:headEnd/>
            <a:tailEnd/>
          </a:ln>
        </p:spPr>
      </p:pic>
      <p:sp>
        <p:nvSpPr>
          <p:cNvPr id="7" name="Title 1"/>
          <p:cNvSpPr txBox="1">
            <a:spLocks/>
          </p:cNvSpPr>
          <p:nvPr userDrawn="1"/>
        </p:nvSpPr>
        <p:spPr>
          <a:xfrm>
            <a:off x="0" y="2284413"/>
            <a:ext cx="6470650" cy="2641600"/>
          </a:xfrm>
          <a:prstGeom prst="rect">
            <a:avLst/>
          </a:prstGeom>
          <a:solidFill>
            <a:schemeClr val="accent2">
              <a:alpha val="98000"/>
            </a:schemeClr>
          </a:solidFill>
        </p:spPr>
        <p:txBody>
          <a:bodyPr lIns="0" tIns="231537" rIns="121861" bIns="182792">
            <a:normAutofit/>
          </a:bodyPr>
          <a:lstStyle>
            <a:defPPr>
              <a:defRPr lang="en-US"/>
            </a:defPPr>
            <a:lvl1pPr marL="231537" defTabSz="457200">
              <a:lnSpc>
                <a:spcPts val="3520"/>
              </a:lnSpc>
              <a:spcBef>
                <a:spcPct val="0"/>
              </a:spcBef>
              <a:buNone/>
              <a:defRPr sz="3600" baseline="0">
                <a:solidFill>
                  <a:prstClr val="white"/>
                </a:solidFill>
                <a:latin typeface="Segoe UI Light"/>
                <a:ea typeface="+mj-ea"/>
                <a:cs typeface="Segoe UI Light"/>
              </a:defRPr>
            </a:lvl1pPr>
          </a:lstStyle>
          <a:p>
            <a:pPr fontAlgn="auto">
              <a:spcAft>
                <a:spcPts val="0"/>
              </a:spcAft>
              <a:defRPr/>
            </a:pPr>
            <a:endParaRPr lang="en-US" dirty="0"/>
          </a:p>
        </p:txBody>
      </p:sp>
      <p:pic>
        <p:nvPicPr>
          <p:cNvPr id="8" name="Picture 9"/>
          <p:cNvPicPr>
            <a:picLocks noChangeAspect="1"/>
          </p:cNvPicPr>
          <p:nvPr userDrawn="1"/>
        </p:nvPicPr>
        <p:blipFill>
          <a:blip r:embed="rId3"/>
          <a:srcRect/>
          <a:stretch>
            <a:fillRect/>
          </a:stretch>
        </p:blipFill>
        <p:spPr bwMode="gray">
          <a:xfrm>
            <a:off x="449263" y="6061075"/>
            <a:ext cx="1522412" cy="327025"/>
          </a:xfrm>
          <a:prstGeom prst="rect">
            <a:avLst/>
          </a:prstGeom>
          <a:noFill/>
          <a:ln w="9525">
            <a:noFill/>
            <a:miter lim="800000"/>
            <a:headEnd/>
            <a:tailEnd/>
          </a:ln>
        </p:spPr>
      </p:pic>
      <p:sp>
        <p:nvSpPr>
          <p:cNvPr id="3" name="Text Placeholder 2"/>
          <p:cNvSpPr>
            <a:spLocks noGrp="1"/>
          </p:cNvSpPr>
          <p:nvPr>
            <p:ph type="body" sz="quarter" idx="10"/>
          </p:nvPr>
        </p:nvSpPr>
        <p:spPr>
          <a:xfrm>
            <a:off x="0" y="2514600"/>
            <a:ext cx="5689600" cy="1524000"/>
          </a:xfrm>
          <a:prstGeom prst="rect">
            <a:avLst/>
          </a:prstGeom>
        </p:spPr>
        <p:txBody>
          <a:bodyPr lIns="0" tIns="0" rIns="0" bIns="0"/>
          <a:lstStyle>
            <a:lvl1pPr marL="231537" indent="0">
              <a:lnSpc>
                <a:spcPts val="4693"/>
              </a:lnSpc>
              <a:spcBef>
                <a:spcPts val="0"/>
              </a:spcBef>
              <a:buNone/>
              <a:defRPr sz="4800">
                <a:solidFill>
                  <a:schemeClr val="bg1"/>
                </a:solidFill>
                <a:latin typeface="Segoe UI Light"/>
                <a:cs typeface="Segoe UI Light"/>
              </a:defRPr>
            </a:lvl1pPr>
            <a:lvl2pPr marL="609316" indent="0">
              <a:lnSpc>
                <a:spcPts val="4693"/>
              </a:lnSpc>
              <a:spcBef>
                <a:spcPts val="0"/>
              </a:spcBef>
              <a:buNone/>
              <a:defRPr sz="4800">
                <a:solidFill>
                  <a:schemeClr val="bg1"/>
                </a:solidFill>
                <a:latin typeface="Segoe UI Light"/>
                <a:cs typeface="Segoe UI Light"/>
              </a:defRPr>
            </a:lvl2pPr>
            <a:lvl3pPr marL="1218632" indent="0">
              <a:lnSpc>
                <a:spcPts val="4693"/>
              </a:lnSpc>
              <a:spcBef>
                <a:spcPts val="0"/>
              </a:spcBef>
              <a:buNone/>
              <a:defRPr sz="4800">
                <a:solidFill>
                  <a:schemeClr val="bg1"/>
                </a:solidFill>
                <a:latin typeface="Segoe UI Light"/>
                <a:cs typeface="Segoe UI Light"/>
              </a:defRPr>
            </a:lvl3pPr>
            <a:lvl4pPr marL="1827948" indent="0">
              <a:lnSpc>
                <a:spcPts val="4693"/>
              </a:lnSpc>
              <a:spcBef>
                <a:spcPts val="0"/>
              </a:spcBef>
              <a:buNone/>
              <a:defRPr sz="4800">
                <a:solidFill>
                  <a:schemeClr val="bg1"/>
                </a:solidFill>
                <a:latin typeface="Segoe UI Light"/>
                <a:cs typeface="Segoe UI Light"/>
              </a:defRPr>
            </a:lvl4pPr>
            <a:lvl5pPr marL="2437263" indent="0">
              <a:lnSpc>
                <a:spcPts val="4693"/>
              </a:lnSpc>
              <a:spcBef>
                <a:spcPts val="0"/>
              </a:spcBef>
              <a:buNone/>
              <a:defRPr sz="4800">
                <a:solidFill>
                  <a:schemeClr val="bg1"/>
                </a:solidFill>
                <a:latin typeface="Segoe UI Light"/>
                <a:cs typeface="Segoe UI Light"/>
              </a:defRPr>
            </a:lvl5pPr>
          </a:lstStyle>
          <a:p>
            <a:pPr lvl="0"/>
            <a:r>
              <a:rPr lang="en-US" dirty="0" smtClean="0"/>
              <a:t>Kliknij, aby edytować style wzorca tekstu</a:t>
            </a:r>
          </a:p>
        </p:txBody>
      </p:sp>
      <p:sp>
        <p:nvSpPr>
          <p:cNvPr id="5" name="Text Placeholder 4"/>
          <p:cNvSpPr>
            <a:spLocks noGrp="1"/>
          </p:cNvSpPr>
          <p:nvPr>
            <p:ph type="body" sz="quarter" idx="11"/>
          </p:nvPr>
        </p:nvSpPr>
        <p:spPr>
          <a:xfrm>
            <a:off x="220926" y="3993764"/>
            <a:ext cx="4655874" cy="368845"/>
          </a:xfrm>
          <a:prstGeom prst="rect">
            <a:avLst/>
          </a:prstGeom>
        </p:spPr>
        <p:txBody>
          <a:bodyPr lIns="0" tIns="0" rIns="0" bIns="0"/>
          <a:lstStyle>
            <a:lvl1pPr marL="0" indent="0">
              <a:lnSpc>
                <a:spcPts val="2400"/>
              </a:lnSpc>
              <a:spcBef>
                <a:spcPts val="0"/>
              </a:spcBef>
              <a:buNone/>
              <a:defRPr sz="1900">
                <a:solidFill>
                  <a:srgbClr val="FFFFFF"/>
                </a:solidFill>
                <a:latin typeface="Segoe UI"/>
                <a:cs typeface="Segoe UI"/>
              </a:defRPr>
            </a:lvl1pPr>
            <a:lvl2pPr marL="0" indent="0">
              <a:lnSpc>
                <a:spcPts val="2373"/>
              </a:lnSpc>
              <a:spcBef>
                <a:spcPts val="0"/>
              </a:spcBef>
              <a:buNone/>
              <a:defRPr sz="1900">
                <a:solidFill>
                  <a:srgbClr val="FFFFFF"/>
                </a:solidFill>
                <a:latin typeface="Segoe UI"/>
                <a:cs typeface="Segoe UI"/>
              </a:defRPr>
            </a:lvl2pPr>
            <a:lvl3pPr marL="1218632" indent="0">
              <a:buNone/>
              <a:defRPr sz="1900">
                <a:latin typeface="Sergoe UI"/>
                <a:cs typeface="Sergoe UI"/>
              </a:defRPr>
            </a:lvl3pPr>
            <a:lvl4pPr marL="1827948" indent="0">
              <a:buNone/>
              <a:defRPr sz="1900">
                <a:latin typeface="Sergoe UI"/>
                <a:cs typeface="Sergoe UI"/>
              </a:defRPr>
            </a:lvl4pPr>
            <a:lvl5pPr marL="2437263" indent="0">
              <a:buNone/>
              <a:defRPr sz="1900">
                <a:latin typeface="Sergoe UI"/>
                <a:cs typeface="Sergoe UI"/>
              </a:defRPr>
            </a:lvl5pPr>
          </a:lstStyle>
          <a:p>
            <a:pPr lvl="0"/>
            <a:r>
              <a:rPr lang="en-US" dirty="0" smtClean="0"/>
              <a:t>Kliknij, aby edytować style wzorca tekstu</a:t>
            </a:r>
          </a:p>
        </p:txBody>
      </p:sp>
      <p:sp>
        <p:nvSpPr>
          <p:cNvPr id="11" name="Text Placeholder 4"/>
          <p:cNvSpPr>
            <a:spLocks noGrp="1"/>
          </p:cNvSpPr>
          <p:nvPr>
            <p:ph type="body" sz="quarter" idx="12"/>
          </p:nvPr>
        </p:nvSpPr>
        <p:spPr>
          <a:xfrm>
            <a:off x="220926" y="4293008"/>
            <a:ext cx="5773475" cy="555888"/>
          </a:xfrm>
          <a:prstGeom prst="rect">
            <a:avLst/>
          </a:prstGeom>
        </p:spPr>
        <p:txBody>
          <a:bodyPr lIns="0" tIns="0" rIns="0" bIns="0"/>
          <a:lstStyle>
            <a:lvl1pPr marL="0" indent="0">
              <a:lnSpc>
                <a:spcPts val="2400"/>
              </a:lnSpc>
              <a:spcBef>
                <a:spcPts val="0"/>
              </a:spcBef>
              <a:buNone/>
              <a:defRPr sz="1900">
                <a:solidFill>
                  <a:srgbClr val="FFFFFF"/>
                </a:solidFill>
                <a:latin typeface="Segoe UI"/>
                <a:cs typeface="Segoe UI"/>
              </a:defRPr>
            </a:lvl1pPr>
            <a:lvl2pPr marL="0" indent="0">
              <a:lnSpc>
                <a:spcPts val="2373"/>
              </a:lnSpc>
              <a:spcBef>
                <a:spcPts val="0"/>
              </a:spcBef>
              <a:buNone/>
              <a:defRPr sz="1900">
                <a:solidFill>
                  <a:srgbClr val="FFFFFF"/>
                </a:solidFill>
                <a:latin typeface="Segoe UI"/>
                <a:cs typeface="Segoe UI"/>
              </a:defRPr>
            </a:lvl2pPr>
            <a:lvl3pPr marL="1218632" indent="0">
              <a:buNone/>
              <a:defRPr sz="1900">
                <a:latin typeface="Sergoe UI"/>
                <a:cs typeface="Sergoe UI"/>
              </a:defRPr>
            </a:lvl3pPr>
            <a:lvl4pPr marL="1827948" indent="0">
              <a:buNone/>
              <a:defRPr sz="1900">
                <a:latin typeface="Sergoe UI"/>
                <a:cs typeface="Sergoe UI"/>
              </a:defRPr>
            </a:lvl4pPr>
            <a:lvl5pPr marL="2437263" indent="0">
              <a:buNone/>
              <a:defRPr sz="1900">
                <a:latin typeface="Sergoe UI"/>
                <a:cs typeface="Sergoe UI"/>
              </a:defRPr>
            </a:lvl5pPr>
          </a:lstStyle>
          <a:p>
            <a:pPr lvl="0"/>
            <a:r>
              <a:rPr lang="en-US" dirty="0" smtClean="0"/>
              <a:t>Kliknij, aby edytować style wzorca tekstu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Placeholder 4"/>
          <p:cNvPicPr>
            <a:picLocks noChangeAspect="1"/>
          </p:cNvPicPr>
          <p:nvPr userDrawn="1"/>
        </p:nvPicPr>
        <p:blipFill rotWithShape="1">
          <a:blip r:embed="rId2" cstate="print">
            <a:extLst>
              <a:ext uri="{28A0092B-C50C-407E-A947-70E740481C1C}"/>
            </a:extLst>
          </a:blip>
          <a:srcRect/>
          <a:stretch/>
        </p:blipFill>
        <p:spPr>
          <a:xfrm>
            <a:off x="0" y="0"/>
            <a:ext cx="12192000" cy="6858000"/>
          </a:xfrm>
          <a:prstGeom prst="round1Rect">
            <a:avLst>
              <a:gd name="adj" fmla="val 0"/>
            </a:avLst>
          </a:prstGeom>
        </p:spPr>
      </p:pic>
      <p:sp>
        <p:nvSpPr>
          <p:cNvPr id="7" name="Title 1"/>
          <p:cNvSpPr txBox="1">
            <a:spLocks/>
          </p:cNvSpPr>
          <p:nvPr userDrawn="1"/>
        </p:nvSpPr>
        <p:spPr>
          <a:xfrm>
            <a:off x="0" y="2292350"/>
            <a:ext cx="8785225" cy="3414713"/>
          </a:xfrm>
          <a:prstGeom prst="rect">
            <a:avLst/>
          </a:prstGeom>
          <a:solidFill>
            <a:srgbClr val="505050">
              <a:alpha val="70000"/>
            </a:srgbClr>
          </a:solidFill>
        </p:spPr>
        <p:txBody>
          <a:bodyPr lIns="0" tIns="231648" bIns="182880">
            <a:normAutofit/>
          </a:bodyPr>
          <a:lstStyle>
            <a:lvl1pPr algn="ctr" defTabSz="457200" rtl="0" eaLnBrk="1" latinLnBrk="0" hangingPunct="1">
              <a:lnSpc>
                <a:spcPts val="3520"/>
              </a:lnSpc>
              <a:spcBef>
                <a:spcPct val="0"/>
              </a:spcBef>
              <a:buNone/>
              <a:defRPr sz="3600" kern="1200" baseline="0">
                <a:solidFill>
                  <a:schemeClr val="bg1"/>
                </a:solidFill>
                <a:latin typeface="Segoe UI Light"/>
                <a:ea typeface="+mj-ea"/>
                <a:cs typeface="Segoe UI Light"/>
              </a:defRPr>
            </a:lvl1pPr>
          </a:lstStyle>
          <a:p>
            <a:pPr marL="231642" algn="l" fontAlgn="auto">
              <a:spcAft>
                <a:spcPts val="0"/>
              </a:spcAft>
              <a:defRPr/>
            </a:pPr>
            <a:endParaRPr lang="en-US" sz="4800" dirty="0">
              <a:solidFill>
                <a:srgbClr val="FFFFFF"/>
              </a:solidFill>
            </a:endParaRPr>
          </a:p>
        </p:txBody>
      </p:sp>
      <p:sp>
        <p:nvSpPr>
          <p:cNvPr id="8" name="Rectangle 3"/>
          <p:cNvSpPr/>
          <p:nvPr userDrawn="1"/>
        </p:nvSpPr>
        <p:spPr>
          <a:xfrm>
            <a:off x="0" y="0"/>
            <a:ext cx="2292350" cy="2292350"/>
          </a:xfrm>
          <a:prstGeom prst="rect">
            <a:avLst/>
          </a:prstGeom>
          <a:solidFill>
            <a:srgbClr val="0072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7970" fontAlgn="auto">
              <a:spcBef>
                <a:spcPts val="0"/>
              </a:spcBef>
              <a:spcAft>
                <a:spcPts val="0"/>
              </a:spcAft>
              <a:defRPr/>
            </a:pPr>
            <a:endParaRPr lang="en-US" sz="3067" dirty="0">
              <a:solidFill>
                <a:srgbClr val="FFFFFF"/>
              </a:solidFill>
            </a:endParaRPr>
          </a:p>
        </p:txBody>
      </p:sp>
      <p:pic>
        <p:nvPicPr>
          <p:cNvPr id="9" name="Picture 5" descr="mslogo_white.png"/>
          <p:cNvPicPr>
            <a:picLocks noChangeAspect="1"/>
          </p:cNvPicPr>
          <p:nvPr userDrawn="1"/>
        </p:nvPicPr>
        <p:blipFill>
          <a:blip r:embed="rId3"/>
          <a:srcRect/>
          <a:stretch>
            <a:fillRect/>
          </a:stretch>
        </p:blipFill>
        <p:spPr bwMode="auto">
          <a:xfrm>
            <a:off x="220663" y="242888"/>
            <a:ext cx="1811337" cy="293687"/>
          </a:xfrm>
          <a:prstGeom prst="rect">
            <a:avLst/>
          </a:prstGeom>
          <a:noFill/>
          <a:ln w="9525">
            <a:noFill/>
            <a:miter lim="800000"/>
            <a:headEnd/>
            <a:tailEnd/>
          </a:ln>
        </p:spPr>
      </p:pic>
      <p:sp>
        <p:nvSpPr>
          <p:cNvPr id="3" name="Text Placeholder 2"/>
          <p:cNvSpPr>
            <a:spLocks noGrp="1"/>
          </p:cNvSpPr>
          <p:nvPr>
            <p:ph type="body" sz="quarter" idx="10"/>
          </p:nvPr>
        </p:nvSpPr>
        <p:spPr>
          <a:xfrm>
            <a:off x="0" y="2514600"/>
            <a:ext cx="8432800" cy="1205458"/>
          </a:xfrm>
          <a:prstGeom prst="rect">
            <a:avLst/>
          </a:prstGeom>
        </p:spPr>
        <p:txBody>
          <a:bodyPr lIns="0" tIns="0" rIns="0" bIns="0"/>
          <a:lstStyle>
            <a:lvl1pPr marL="231642" indent="0">
              <a:lnSpc>
                <a:spcPts val="4693"/>
              </a:lnSpc>
              <a:spcBef>
                <a:spcPts val="0"/>
              </a:spcBef>
              <a:buNone/>
              <a:defRPr sz="4800">
                <a:solidFill>
                  <a:schemeClr val="bg1"/>
                </a:solidFill>
                <a:latin typeface="Segoe UI Light"/>
                <a:cs typeface="Segoe UI Light"/>
              </a:defRPr>
            </a:lvl1pPr>
            <a:lvl2pPr marL="609585" indent="0">
              <a:lnSpc>
                <a:spcPts val="4693"/>
              </a:lnSpc>
              <a:spcBef>
                <a:spcPts val="0"/>
              </a:spcBef>
              <a:buNone/>
              <a:defRPr sz="4800">
                <a:solidFill>
                  <a:schemeClr val="bg1"/>
                </a:solidFill>
                <a:latin typeface="Segoe UI Light"/>
                <a:cs typeface="Segoe UI Light"/>
              </a:defRPr>
            </a:lvl2pPr>
            <a:lvl3pPr marL="1219170" indent="0">
              <a:lnSpc>
                <a:spcPts val="4693"/>
              </a:lnSpc>
              <a:spcBef>
                <a:spcPts val="0"/>
              </a:spcBef>
              <a:buNone/>
              <a:defRPr sz="4800">
                <a:solidFill>
                  <a:schemeClr val="bg1"/>
                </a:solidFill>
                <a:latin typeface="Segoe UI Light"/>
                <a:cs typeface="Segoe UI Light"/>
              </a:defRPr>
            </a:lvl3pPr>
            <a:lvl4pPr marL="1828754" indent="0">
              <a:lnSpc>
                <a:spcPts val="4693"/>
              </a:lnSpc>
              <a:spcBef>
                <a:spcPts val="0"/>
              </a:spcBef>
              <a:buNone/>
              <a:defRPr sz="4800">
                <a:solidFill>
                  <a:schemeClr val="bg1"/>
                </a:solidFill>
                <a:latin typeface="Segoe UI Light"/>
                <a:cs typeface="Segoe UI Light"/>
              </a:defRPr>
            </a:lvl4pPr>
            <a:lvl5pPr marL="2438339" indent="0">
              <a:lnSpc>
                <a:spcPts val="4693"/>
              </a:lnSpc>
              <a:spcBef>
                <a:spcPts val="0"/>
              </a:spcBef>
              <a:buNone/>
              <a:defRPr sz="4800">
                <a:solidFill>
                  <a:schemeClr val="bg1"/>
                </a:solidFill>
                <a:latin typeface="Segoe UI Light"/>
                <a:cs typeface="Segoe UI Light"/>
              </a:defRPr>
            </a:lvl5pPr>
          </a:lstStyle>
          <a:p>
            <a:pPr lvl="0"/>
            <a:r>
              <a:rPr lang="en-US" dirty="0" smtClean="0"/>
              <a:t>Kliknij, aby edytować style wzorca tekstu</a:t>
            </a:r>
          </a:p>
        </p:txBody>
      </p:sp>
      <p:sp>
        <p:nvSpPr>
          <p:cNvPr id="5" name="Text Placeholder 4"/>
          <p:cNvSpPr>
            <a:spLocks noGrp="1"/>
          </p:cNvSpPr>
          <p:nvPr>
            <p:ph type="body" sz="quarter" idx="11"/>
          </p:nvPr>
        </p:nvSpPr>
        <p:spPr>
          <a:xfrm>
            <a:off x="220925" y="4787355"/>
            <a:ext cx="4655875" cy="307777"/>
          </a:xfrm>
          <a:prstGeom prst="rect">
            <a:avLst/>
          </a:prstGeom>
        </p:spPr>
        <p:txBody>
          <a:bodyPr lIns="0" tIns="0" rIns="0" bIns="0"/>
          <a:lstStyle>
            <a:lvl1pPr marL="0" indent="0">
              <a:lnSpc>
                <a:spcPts val="2400"/>
              </a:lnSpc>
              <a:spcBef>
                <a:spcPts val="0"/>
              </a:spcBef>
              <a:buNone/>
              <a:defRPr sz="1867">
                <a:solidFill>
                  <a:srgbClr val="FFFFFF"/>
                </a:solidFill>
                <a:latin typeface="Segoe UI"/>
                <a:cs typeface="Segoe UI"/>
              </a:defRPr>
            </a:lvl1pPr>
            <a:lvl2pPr marL="0" indent="0">
              <a:lnSpc>
                <a:spcPts val="2373"/>
              </a:lnSpc>
              <a:spcBef>
                <a:spcPts val="0"/>
              </a:spcBef>
              <a:buNone/>
              <a:defRPr sz="1867">
                <a:solidFill>
                  <a:srgbClr val="FFFFFF"/>
                </a:solidFill>
                <a:latin typeface="Segoe UI"/>
                <a:cs typeface="Segoe UI"/>
              </a:defRPr>
            </a:lvl2pPr>
            <a:lvl3pPr marL="1219170" indent="0">
              <a:buNone/>
              <a:defRPr sz="1867">
                <a:latin typeface="Sergoe UI"/>
                <a:cs typeface="Sergoe UI"/>
              </a:defRPr>
            </a:lvl3pPr>
            <a:lvl4pPr marL="1828754" indent="0">
              <a:buNone/>
              <a:defRPr sz="1867">
                <a:latin typeface="Sergoe UI"/>
                <a:cs typeface="Sergoe UI"/>
              </a:defRPr>
            </a:lvl4pPr>
            <a:lvl5pPr marL="2438339" indent="0">
              <a:buNone/>
              <a:defRPr sz="1867">
                <a:latin typeface="Sergoe UI"/>
                <a:cs typeface="Sergoe UI"/>
              </a:defRPr>
            </a:lvl5pPr>
          </a:lstStyle>
          <a:p>
            <a:pPr lvl="0"/>
            <a:r>
              <a:rPr lang="en-US" dirty="0" smtClean="0"/>
              <a:t>Kliknij, aby edytować style wzorca tekstu</a:t>
            </a:r>
          </a:p>
        </p:txBody>
      </p:sp>
      <p:sp>
        <p:nvSpPr>
          <p:cNvPr id="11" name="Text Placeholder 4"/>
          <p:cNvSpPr>
            <a:spLocks noGrp="1"/>
          </p:cNvSpPr>
          <p:nvPr>
            <p:ph type="body" sz="quarter" idx="12"/>
          </p:nvPr>
        </p:nvSpPr>
        <p:spPr>
          <a:xfrm>
            <a:off x="220925" y="5086600"/>
            <a:ext cx="5773475" cy="307777"/>
          </a:xfrm>
          <a:prstGeom prst="rect">
            <a:avLst/>
          </a:prstGeom>
        </p:spPr>
        <p:txBody>
          <a:bodyPr lIns="0" tIns="0" rIns="0" bIns="0"/>
          <a:lstStyle>
            <a:lvl1pPr marL="0" indent="0">
              <a:lnSpc>
                <a:spcPts val="2400"/>
              </a:lnSpc>
              <a:spcBef>
                <a:spcPts val="0"/>
              </a:spcBef>
              <a:buNone/>
              <a:defRPr sz="1867">
                <a:solidFill>
                  <a:srgbClr val="FFFFFF"/>
                </a:solidFill>
                <a:latin typeface="Segoe UI"/>
                <a:cs typeface="Segoe UI"/>
              </a:defRPr>
            </a:lvl1pPr>
            <a:lvl2pPr marL="0" indent="0">
              <a:lnSpc>
                <a:spcPts val="2373"/>
              </a:lnSpc>
              <a:spcBef>
                <a:spcPts val="0"/>
              </a:spcBef>
              <a:buNone/>
              <a:defRPr sz="1867">
                <a:solidFill>
                  <a:srgbClr val="FFFFFF"/>
                </a:solidFill>
                <a:latin typeface="Segoe UI"/>
                <a:cs typeface="Segoe UI"/>
              </a:defRPr>
            </a:lvl2pPr>
            <a:lvl3pPr marL="1219170" indent="0">
              <a:buNone/>
              <a:defRPr sz="1867">
                <a:latin typeface="Sergoe UI"/>
                <a:cs typeface="Sergoe UI"/>
              </a:defRPr>
            </a:lvl3pPr>
            <a:lvl4pPr marL="1828754" indent="0">
              <a:buNone/>
              <a:defRPr sz="1867">
                <a:latin typeface="Sergoe UI"/>
                <a:cs typeface="Sergoe UI"/>
              </a:defRPr>
            </a:lvl4pPr>
            <a:lvl5pPr marL="2438339" indent="0">
              <a:buNone/>
              <a:defRPr sz="1867">
                <a:latin typeface="Sergoe UI"/>
                <a:cs typeface="Sergoe UI"/>
              </a:defRPr>
            </a:lvl5pPr>
          </a:lstStyle>
          <a:p>
            <a:pPr lvl="0"/>
            <a:r>
              <a:rPr lang="en-US" dirty="0" smtClean="0"/>
              <a:t>Kliknij, aby edytować style wzorca tekstu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15"/>
          <p:cNvSpPr/>
          <p:nvPr userDrawn="1"/>
        </p:nvSpPr>
        <p:spPr bwMode="auto">
          <a:xfrm>
            <a:off x="269875" y="2084388"/>
            <a:ext cx="8963025" cy="35861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6"/>
          <p:cNvPicPr>
            <a:picLocks noChangeAspect="1"/>
          </p:cNvPicPr>
          <p:nvPr userDrawn="1"/>
        </p:nvPicPr>
        <p:blipFill>
          <a:blip r:embed="rId2"/>
          <a:srcRect/>
          <a:stretch>
            <a:fillRect/>
          </a:stretch>
        </p:blipFill>
        <p:spPr bwMode="invGray">
          <a:xfrm>
            <a:off x="449263" y="471488"/>
            <a:ext cx="2508250" cy="536575"/>
          </a:xfrm>
          <a:prstGeom prst="rect">
            <a:avLst/>
          </a:prstGeom>
          <a:noFill/>
          <a:ln w="9525">
            <a:noFill/>
            <a:miter lim="800000"/>
            <a:headEnd/>
            <a:tailEnd/>
          </a:ln>
        </p:spPr>
      </p:pic>
      <p:sp>
        <p:nvSpPr>
          <p:cNvPr id="2" name="Title 1"/>
          <p:cNvSpPr>
            <a:spLocks noGrp="1"/>
          </p:cNvSpPr>
          <p:nvPr>
            <p:ph type="title"/>
          </p:nvPr>
        </p:nvSpPr>
        <p:spPr>
          <a:xfrm>
            <a:off x="269302" y="2081644"/>
            <a:ext cx="8964185" cy="1795633"/>
          </a:xfrm>
          <a:noFill/>
        </p:spPr>
        <p:txBody>
          <a:bodyPr anchorCtr="0"/>
          <a:lstStyle>
            <a:lvl1pPr>
              <a:defRPr sz="5882"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
        <p:nvSpPr>
          <p:cNvPr id="5" name="Text Placeholder 4"/>
          <p:cNvSpPr>
            <a:spLocks noGrp="1"/>
          </p:cNvSpPr>
          <p:nvPr>
            <p:ph type="body" sz="quarter" idx="12"/>
          </p:nvPr>
        </p:nvSpPr>
        <p:spPr>
          <a:xfrm>
            <a:off x="269302" y="3877276"/>
            <a:ext cx="8964185" cy="1793105"/>
          </a:xfrm>
          <a:noFill/>
        </p:spPr>
        <p:txBody>
          <a:bodyPr tIns="109728" bIns="109728">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smtClean="0"/>
              <a:t>Kliknij, aby edytować style wzorca tekstu</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4" name="Rectangle 7"/>
          <p:cNvSpPr/>
          <p:nvPr userDrawn="1"/>
        </p:nvSpPr>
        <p:spPr bwMode="auto">
          <a:xfrm>
            <a:off x="269875" y="2084388"/>
            <a:ext cx="8963025" cy="35861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2"/>
          <a:srcRect/>
          <a:stretch>
            <a:fillRect/>
          </a:stretch>
        </p:blipFill>
        <p:spPr bwMode="auto">
          <a:xfrm>
            <a:off x="269875" y="290513"/>
            <a:ext cx="1792288" cy="1793875"/>
          </a:xfrm>
          <a:prstGeom prst="rect">
            <a:avLst/>
          </a:prstGeom>
          <a:noFill/>
          <a:ln w="9525">
            <a:noFill/>
            <a:miter lim="800000"/>
            <a:headEnd/>
            <a:tailEnd/>
          </a:ln>
        </p:spPr>
      </p:pic>
      <p:pic>
        <p:nvPicPr>
          <p:cNvPr id="7" name="Picture 5"/>
          <p:cNvPicPr>
            <a:picLocks noChangeAspect="1"/>
          </p:cNvPicPr>
          <p:nvPr userDrawn="1"/>
        </p:nvPicPr>
        <p:blipFill>
          <a:blip r:embed="rId3"/>
          <a:srcRect/>
          <a:stretch>
            <a:fillRect/>
          </a:stretch>
        </p:blipFill>
        <p:spPr bwMode="invGray">
          <a:xfrm>
            <a:off x="10206038" y="469900"/>
            <a:ext cx="1522412" cy="327025"/>
          </a:xfrm>
          <a:prstGeom prst="rect">
            <a:avLst/>
          </a:prstGeom>
          <a:noFill/>
          <a:ln w="9525">
            <a:noFill/>
            <a:miter lim="800000"/>
            <a:headEnd/>
            <a:tailEnd/>
          </a:ln>
        </p:spPr>
      </p:pic>
      <p:sp>
        <p:nvSpPr>
          <p:cNvPr id="2" name="Title 1"/>
          <p:cNvSpPr>
            <a:spLocks noGrp="1"/>
          </p:cNvSpPr>
          <p:nvPr>
            <p:ph type="title"/>
          </p:nvPr>
        </p:nvSpPr>
        <p:spPr>
          <a:xfrm>
            <a:off x="269239" y="2081644"/>
            <a:ext cx="8964248" cy="3591850"/>
          </a:xfrm>
          <a:noFill/>
        </p:spPr>
        <p:txBody>
          <a:bodyPr anchorCtr="0"/>
          <a:lstStyle>
            <a:lvl1pPr>
              <a:defRPr sz="5882"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
        <p:nvSpPr>
          <p:cNvPr id="5" name="Text Placeholder 4"/>
          <p:cNvSpPr>
            <a:spLocks noGrp="1"/>
          </p:cNvSpPr>
          <p:nvPr>
            <p:ph type="body" sz="quarter" idx="12"/>
          </p:nvPr>
        </p:nvSpPr>
        <p:spPr>
          <a:xfrm>
            <a:off x="269239" y="3877271"/>
            <a:ext cx="8964248" cy="1793105"/>
          </a:xfrm>
          <a:noFill/>
        </p:spPr>
        <p:txBody>
          <a:bodyPr tIns="109728" bIns="109728">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dirty="0" smtClean="0"/>
              <a:t>Kliknij, aby edytować style wzorca tekstu</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4">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12192000" cy="6859588"/>
          </a:xfrm>
          <a:prstGeom prst="rect">
            <a:avLst/>
          </a:prstGeom>
          <a:noFill/>
          <a:ln w="9525">
            <a:noFill/>
            <a:miter lim="800000"/>
            <a:headEnd/>
            <a:tailEnd/>
          </a:ln>
        </p:spPr>
      </p:pic>
      <p:sp>
        <p:nvSpPr>
          <p:cNvPr id="5" name="Rectangle 17"/>
          <p:cNvSpPr/>
          <p:nvPr userDrawn="1"/>
        </p:nvSpPr>
        <p:spPr bwMode="gray">
          <a:xfrm>
            <a:off x="269875" y="290513"/>
            <a:ext cx="7170738" cy="3586162"/>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7"/>
          <p:cNvPicPr>
            <a:picLocks noChangeAspect="1"/>
          </p:cNvPicPr>
          <p:nvPr userDrawn="1"/>
        </p:nvPicPr>
        <p:blipFill>
          <a:blip r:embed="rId3"/>
          <a:srcRect/>
          <a:stretch>
            <a:fillRect/>
          </a:stretch>
        </p:blipFill>
        <p:spPr bwMode="gray">
          <a:xfrm>
            <a:off x="449263" y="6061075"/>
            <a:ext cx="1522412" cy="327025"/>
          </a:xfrm>
          <a:prstGeom prst="rect">
            <a:avLst/>
          </a:prstGeom>
          <a:noFill/>
          <a:ln w="9525">
            <a:noFill/>
            <a:miter lim="800000"/>
            <a:headEnd/>
            <a:tailEnd/>
          </a:ln>
        </p:spPr>
      </p:pic>
      <p:sp>
        <p:nvSpPr>
          <p:cNvPr id="9" name="Title 1"/>
          <p:cNvSpPr>
            <a:spLocks noGrp="1"/>
          </p:cNvSpPr>
          <p:nvPr>
            <p:ph type="title"/>
          </p:nvPr>
        </p:nvSpPr>
        <p:spPr bwMode="ltGray">
          <a:xfrm>
            <a:off x="269302" y="289365"/>
            <a:ext cx="7172955" cy="1794808"/>
          </a:xfrm>
          <a:noFill/>
        </p:spPr>
        <p:txBody>
          <a:bodyPr anchorCtr="0"/>
          <a:lstStyle>
            <a:lvl1pPr>
              <a:defRPr sz="5882"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
        <p:nvSpPr>
          <p:cNvPr id="3" name="Text Placeholder 2"/>
          <p:cNvSpPr>
            <a:spLocks noGrp="1"/>
          </p:cNvSpPr>
          <p:nvPr>
            <p:ph type="body" sz="quarter" idx="14"/>
          </p:nvPr>
        </p:nvSpPr>
        <p:spPr bwMode="ltGray">
          <a:xfrm>
            <a:off x="269302" y="2087286"/>
            <a:ext cx="7172955" cy="1789991"/>
          </a:xfrm>
        </p:spPr>
        <p:txBody>
          <a:bodyPr tIns="109728" bIns="109728">
            <a:noAutofit/>
          </a:bodyPr>
          <a:lstStyle>
            <a:lvl1pPr marL="0" indent="0">
              <a:spcBef>
                <a:spcPts val="0"/>
              </a:spcBef>
              <a:buNone/>
              <a:defRPr sz="3137" baseline="0">
                <a:gradFill>
                  <a:gsLst>
                    <a:gs pos="1250">
                      <a:srgbClr val="FFFFFF"/>
                    </a:gs>
                    <a:gs pos="99000">
                      <a:srgbClr val="FFFFFF"/>
                    </a:gs>
                  </a:gsLst>
                  <a:lin ang="5400000" scaled="0"/>
                </a:gradFill>
              </a:defRPr>
            </a:lvl1pPr>
          </a:lstStyle>
          <a:p>
            <a:pPr lvl="0"/>
            <a:r>
              <a:rPr lang="en-US" dirty="0" smtClean="0"/>
              <a:t>Kliknij, aby edytować style wzorca tekstu</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1588"/>
            <a:ext cx="19050000" cy="10715626"/>
          </a:xfrm>
          <a:prstGeom prst="rect">
            <a:avLst/>
          </a:prstGeom>
          <a:noFill/>
          <a:ln w="9525">
            <a:noFill/>
            <a:miter lim="800000"/>
            <a:headEnd/>
            <a:tailEnd/>
          </a:ln>
        </p:spPr>
      </p:pic>
      <p:sp>
        <p:nvSpPr>
          <p:cNvPr id="5" name="Rectangle 17"/>
          <p:cNvSpPr/>
          <p:nvPr userDrawn="1"/>
        </p:nvSpPr>
        <p:spPr bwMode="gray">
          <a:xfrm>
            <a:off x="269875" y="1187450"/>
            <a:ext cx="7170738" cy="3586163"/>
          </a:xfrm>
          <a:prstGeom prst="rect">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10"/>
          <p:cNvPicPr>
            <a:picLocks noChangeAspect="1"/>
          </p:cNvPicPr>
          <p:nvPr userDrawn="1"/>
        </p:nvPicPr>
        <p:blipFill>
          <a:blip r:embed="rId3"/>
          <a:srcRect/>
          <a:stretch>
            <a:fillRect/>
          </a:stretch>
        </p:blipFill>
        <p:spPr bwMode="invGray">
          <a:xfrm>
            <a:off x="10207625" y="469900"/>
            <a:ext cx="1522413" cy="327025"/>
          </a:xfrm>
          <a:prstGeom prst="rect">
            <a:avLst/>
          </a:prstGeom>
          <a:noFill/>
          <a:ln w="9525">
            <a:noFill/>
            <a:miter lim="800000"/>
            <a:headEnd/>
            <a:tailEnd/>
          </a:ln>
        </p:spPr>
      </p:pic>
      <p:sp>
        <p:nvSpPr>
          <p:cNvPr id="9" name="Title 1"/>
          <p:cNvSpPr>
            <a:spLocks noGrp="1"/>
          </p:cNvSpPr>
          <p:nvPr>
            <p:ph type="title"/>
          </p:nvPr>
        </p:nvSpPr>
        <p:spPr bwMode="ltGray">
          <a:xfrm>
            <a:off x="269302" y="1185901"/>
            <a:ext cx="7172955" cy="1794808"/>
          </a:xfrm>
          <a:noFill/>
        </p:spPr>
        <p:txBody>
          <a:bodyPr anchorCtr="0"/>
          <a:lstStyle>
            <a:lvl1pPr>
              <a:defRPr sz="5882"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
        <p:nvSpPr>
          <p:cNvPr id="3" name="Text Placeholder 2"/>
          <p:cNvSpPr>
            <a:spLocks noGrp="1"/>
          </p:cNvSpPr>
          <p:nvPr>
            <p:ph type="body" sz="quarter" idx="14"/>
          </p:nvPr>
        </p:nvSpPr>
        <p:spPr bwMode="ltGray">
          <a:xfrm>
            <a:off x="269302" y="2983822"/>
            <a:ext cx="7172955" cy="1789991"/>
          </a:xfrm>
        </p:spPr>
        <p:txBody>
          <a:bodyPr tIns="109728" bIns="109728">
            <a:noAutofit/>
          </a:bodyPr>
          <a:lstStyle>
            <a:lvl1pPr marL="0" indent="0">
              <a:spcBef>
                <a:spcPts val="0"/>
              </a:spcBef>
              <a:buNone/>
              <a:defRPr sz="3137" baseline="0">
                <a:gradFill>
                  <a:gsLst>
                    <a:gs pos="1250">
                      <a:srgbClr val="FFFFFF"/>
                    </a:gs>
                    <a:gs pos="99000">
                      <a:srgbClr val="FFFFFF"/>
                    </a:gs>
                  </a:gsLst>
                  <a:lin ang="5400000" scaled="0"/>
                </a:gradFill>
              </a:defRPr>
            </a:lvl1pPr>
          </a:lstStyle>
          <a:p>
            <a:pPr lvl="0"/>
            <a:r>
              <a:rPr lang="en-US" dirty="0" smtClean="0"/>
              <a:t>Kliknij, aby edytować style wzorca tekstu</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875" y="1187450"/>
            <a:ext cx="9859963" cy="26892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1186356"/>
            <a:ext cx="9859116" cy="2697988"/>
          </a:xfrm>
          <a:noFill/>
        </p:spPr>
        <p:txBody>
          <a:bodyPr anchorCtr="0"/>
          <a:lstStyle>
            <a:lvl1pPr>
              <a:defRPr sz="7058"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
        <p:nvSpPr>
          <p:cNvPr id="5" name="Text Placeholder 4"/>
          <p:cNvSpPr>
            <a:spLocks noGrp="1"/>
          </p:cNvSpPr>
          <p:nvPr>
            <p:ph type="body" sz="quarter" idx="12"/>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Kliknij, aby edytować style wzorca tekstu</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3"/>
          <p:cNvSpPr/>
          <p:nvPr userDrawn="1"/>
        </p:nvSpPr>
        <p:spPr bwMode="auto">
          <a:xfrm>
            <a:off x="269875" y="1187450"/>
            <a:ext cx="9859963" cy="26892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a:lnSpc>
                <a:spcPct val="90000"/>
              </a:lnSpc>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1186356"/>
            <a:ext cx="9859116" cy="2697988"/>
          </a:xfrm>
          <a:noFill/>
        </p:spPr>
        <p:txBody>
          <a:bodyPr anchorCtr="0"/>
          <a:lstStyle>
            <a:lvl1pPr>
              <a:defRPr sz="7058" spc="-98" baseline="0">
                <a:gradFill>
                  <a:gsLst>
                    <a:gs pos="5833">
                      <a:srgbClr val="FFFFFF"/>
                    </a:gs>
                    <a:gs pos="18000">
                      <a:srgbClr val="FFFFFF"/>
                    </a:gs>
                  </a:gsLst>
                  <a:lin ang="5400000" scaled="0"/>
                </a:gradFill>
              </a:defRPr>
            </a:lvl1pPr>
          </a:lstStyle>
          <a:p>
            <a:r>
              <a:rPr lang="en-US" dirty="0" smtClean="0"/>
              <a:t>Kliknij, aby edytować styl</a:t>
            </a:r>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solidFill>
                  <a:schemeClr val="accent2"/>
                </a:solidFill>
              </a:defRPr>
            </a:lvl1pPr>
          </a:lstStyle>
          <a:p>
            <a:r>
              <a:rPr lang="en-US" dirty="0" smtClean="0"/>
              <a:t>Kliknij, aby edytować styl</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875" y="288925"/>
            <a:ext cx="11655425" cy="900113"/>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875" y="1189038"/>
            <a:ext cx="11652250" cy="2052637"/>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83" r:id="rId13"/>
    <p:sldLayoutId id="2147483682" r:id="rId14"/>
    <p:sldLayoutId id="2147483681" r:id="rId15"/>
    <p:sldLayoutId id="2147483680" r:id="rId16"/>
    <p:sldLayoutId id="2147483679" r:id="rId17"/>
    <p:sldLayoutId id="2147483678" r:id="rId18"/>
    <p:sldLayoutId id="2147483677" r:id="rId19"/>
    <p:sldLayoutId id="2147483696" r:id="rId20"/>
    <p:sldLayoutId id="2147483676" r:id="rId21"/>
    <p:sldLayoutId id="2147483697" r:id="rId22"/>
    <p:sldLayoutId id="2147483698" r:id="rId23"/>
  </p:sldLayoutIdLst>
  <p:transition>
    <p:fade/>
  </p:transition>
  <p:timing>
    <p:tnLst>
      <p:par>
        <p:cTn id="1" dur="indefinite" restart="never" nodeType="tmRoot"/>
      </p:par>
    </p:tnLst>
  </p:timing>
  <p:txStyles>
    <p:titleStyle>
      <a:lvl1pPr algn="l" defTabSz="912813" rtl="0" fontAlgn="base">
        <a:lnSpc>
          <a:spcPct val="90000"/>
        </a:lnSpc>
        <a:spcBef>
          <a:spcPct val="0"/>
        </a:spcBef>
        <a:spcAft>
          <a:spcPct val="0"/>
        </a:spcAft>
        <a:defRPr lang="en-US" sz="5200" kern="1200" spc="-100" dirty="0">
          <a:ln w="3175">
            <a:noFill/>
          </a:ln>
          <a:gradFill>
            <a:gsLst>
              <a:gs pos="1250">
                <a:schemeClr val="tx1"/>
              </a:gs>
              <a:gs pos="100000">
                <a:schemeClr val="tx1"/>
              </a:gs>
            </a:gsLst>
            <a:lin ang="5400000" scaled="0"/>
          </a:gradFill>
          <a:latin typeface="+mj-lt"/>
          <a:ea typeface="+mn-ea"/>
          <a:cs typeface="Segoe UI" pitchFamily="34" charset="0"/>
        </a:defRPr>
      </a:lvl1pPr>
      <a:lvl2pPr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2pPr>
      <a:lvl3pPr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3pPr>
      <a:lvl4pPr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4pPr>
      <a:lvl5pPr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5pPr>
      <a:lvl6pPr marL="457200"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6pPr>
      <a:lvl7pPr marL="914400"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7pPr>
      <a:lvl8pPr marL="1371600"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8pPr>
      <a:lvl9pPr marL="1828800" algn="l" defTabSz="912813" rtl="0" fontAlgn="base">
        <a:lnSpc>
          <a:spcPct val="90000"/>
        </a:lnSpc>
        <a:spcBef>
          <a:spcPct val="0"/>
        </a:spcBef>
        <a:spcAft>
          <a:spcPct val="0"/>
        </a:spcAft>
        <a:defRPr sz="5200">
          <a:solidFill>
            <a:schemeClr val="tx1"/>
          </a:solidFill>
          <a:latin typeface="Segoe UI Light" pitchFamily="34" charset="0"/>
          <a:cs typeface="Segoe UI" pitchFamily="34" charset="0"/>
        </a:defRPr>
      </a:lvl9pPr>
    </p:titleStyle>
    <p:bodyStyle>
      <a:lvl1pPr marL="334963" indent="-334963" algn="l" defTabSz="912813" rtl="0" fontAlgn="base">
        <a:lnSpc>
          <a:spcPct val="90000"/>
        </a:lnSpc>
        <a:spcBef>
          <a:spcPct val="20000"/>
        </a:spcBef>
        <a:spcAft>
          <a:spcPct val="0"/>
        </a:spcAft>
        <a:buSzPct val="90000"/>
        <a:buFont typeface="Arial" charset="0"/>
        <a:buChar char="•"/>
        <a:defRPr sz="3900" kern="1200">
          <a:gradFill>
            <a:gsLst>
              <a:gs pos="1250">
                <a:schemeClr val="tx1"/>
              </a:gs>
              <a:gs pos="100000">
                <a:schemeClr val="tx1"/>
              </a:gs>
            </a:gsLst>
            <a:lin ang="5400000" scaled="0"/>
          </a:gradFill>
          <a:latin typeface="+mj-lt"/>
          <a:ea typeface="+mn-ea"/>
          <a:cs typeface="+mn-cs"/>
        </a:defRPr>
      </a:lvl1pPr>
      <a:lvl2pPr marL="571500" indent="-236538" algn="l" defTabSz="912813" rtl="0" fontAlgn="base">
        <a:lnSpc>
          <a:spcPct val="90000"/>
        </a:lnSpc>
        <a:spcBef>
          <a:spcPct val="20000"/>
        </a:spcBef>
        <a:spcAft>
          <a:spcPct val="0"/>
        </a:spcAft>
        <a:buSzPct val="90000"/>
        <a:buFont typeface="Arial" charset="0"/>
        <a:buChar char="•"/>
        <a:defRPr sz="2300" kern="1200">
          <a:gradFill>
            <a:gsLst>
              <a:gs pos="1250">
                <a:schemeClr val="tx1"/>
              </a:gs>
              <a:gs pos="100000">
                <a:schemeClr val="tx1"/>
              </a:gs>
            </a:gsLst>
            <a:lin ang="5400000" scaled="0"/>
          </a:gradFill>
          <a:latin typeface="+mn-lt"/>
          <a:ea typeface="+mn-ea"/>
          <a:cs typeface="+mn-cs"/>
        </a:defRPr>
      </a:lvl2pPr>
      <a:lvl3pPr marL="784225" indent="-223838" algn="l" defTabSz="912813" rtl="0" fontAlgn="base">
        <a:lnSpc>
          <a:spcPct val="90000"/>
        </a:lnSpc>
        <a:spcBef>
          <a:spcPct val="20000"/>
        </a:spcBef>
        <a:spcAft>
          <a:spcPct val="0"/>
        </a:spcAft>
        <a:buSzPct val="90000"/>
        <a:buFont typeface="Arial" charset="0"/>
        <a:buChar char="•"/>
        <a:defRPr sz="1900" kern="1200">
          <a:gradFill>
            <a:gsLst>
              <a:gs pos="1250">
                <a:schemeClr val="tx1"/>
              </a:gs>
              <a:gs pos="100000">
                <a:schemeClr val="tx1"/>
              </a:gs>
            </a:gsLst>
            <a:lin ang="5400000" scaled="0"/>
          </a:gradFill>
          <a:latin typeface="+mn-lt"/>
          <a:ea typeface="+mn-ea"/>
          <a:cs typeface="+mn-cs"/>
        </a:defRPr>
      </a:lvl3pPr>
      <a:lvl4pPr marL="1008063" indent="-223838" algn="l" defTabSz="912813" rtl="0" fontAlgn="base">
        <a:lnSpc>
          <a:spcPct val="90000"/>
        </a:lnSpc>
        <a:spcBef>
          <a:spcPct val="20000"/>
        </a:spcBef>
        <a:spcAft>
          <a:spcPct val="0"/>
        </a:spcAft>
        <a:buSzPct val="90000"/>
        <a:buFont typeface="Arial" charset="0"/>
        <a:buChar char="•"/>
        <a:defRPr sz="1700" kern="1200">
          <a:gradFill>
            <a:gsLst>
              <a:gs pos="1250">
                <a:schemeClr val="tx1"/>
              </a:gs>
              <a:gs pos="100000">
                <a:schemeClr val="tx1"/>
              </a:gs>
            </a:gsLst>
            <a:lin ang="5400000" scaled="0"/>
          </a:gradFill>
          <a:latin typeface="+mn-lt"/>
          <a:ea typeface="+mn-ea"/>
          <a:cs typeface="+mn-cs"/>
        </a:defRPr>
      </a:lvl4pPr>
      <a:lvl5pPr marL="1231900" indent="-223838" algn="l" defTabSz="912813" rtl="0" fontAlgn="base">
        <a:lnSpc>
          <a:spcPct val="90000"/>
        </a:lnSpc>
        <a:spcBef>
          <a:spcPct val="20000"/>
        </a:spcBef>
        <a:spcAft>
          <a:spcPct val="0"/>
        </a:spcAft>
        <a:buSzPct val="90000"/>
        <a:buFont typeface="Arial" charset="0"/>
        <a:buChar char="•"/>
        <a:defRPr sz="1700" kern="120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ettyimages.com/detail/photo/designer-using-tablet-computer-royalty-free-image/134429246" TargetMode="External"/><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5" name="Picture 57"/>
          <p:cNvPicPr>
            <a:picLocks noChangeAspect="1" noChangeArrowheads="1"/>
          </p:cNvPicPr>
          <p:nvPr/>
        </p:nvPicPr>
        <p:blipFill>
          <a:blip r:embed="rId3">
            <a:lum bright="70000" contrast="-70000"/>
          </a:blip>
          <a:srcRect t="539" b="14799"/>
          <a:stretch>
            <a:fillRect/>
          </a:stretch>
        </p:blipFill>
        <p:spPr bwMode="auto">
          <a:xfrm>
            <a:off x="-12700" y="0"/>
            <a:ext cx="12204700" cy="6870700"/>
          </a:xfrm>
          <a:prstGeom prst="rect">
            <a:avLst/>
          </a:prstGeom>
          <a:noFill/>
          <a:ln w="9525">
            <a:noFill/>
            <a:miter lim="800000"/>
            <a:headEnd/>
            <a:tailEnd/>
          </a:ln>
        </p:spPr>
      </p:pic>
      <p:sp>
        <p:nvSpPr>
          <p:cNvPr id="51" name="Oval 50"/>
          <p:cNvSpPr/>
          <p:nvPr/>
        </p:nvSpPr>
        <p:spPr bwMode="auto">
          <a:xfrm>
            <a:off x="-728934" y="-4794682"/>
            <a:ext cx="13481482" cy="13481482"/>
          </a:xfrm>
          <a:prstGeom prst="ellipse">
            <a:avLst/>
          </a:prstGeom>
          <a:gradFill flip="none" rotWithShape="1">
            <a:gsLst>
              <a:gs pos="0">
                <a:schemeClr val="bg1"/>
              </a:gs>
              <a:gs pos="52000">
                <a:schemeClr val="bg1">
                  <a:alpha val="33000"/>
                </a:schemeClr>
              </a:gs>
              <a:gs pos="72000">
                <a:schemeClr val="bg1">
                  <a:shade val="100000"/>
                  <a:satMod val="115000"/>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69240" y="289511"/>
            <a:ext cx="11655840" cy="899665"/>
          </a:xfrm>
        </p:spPr>
        <p:txBody>
          <a:bodyPr/>
          <a:lstStyle/>
          <a:p>
            <a:pPr algn="ctr" defTabSz="914367" fontAlgn="auto">
              <a:spcAft>
                <a:spcPts val="0"/>
              </a:spcAft>
              <a:defRPr/>
            </a:pPr>
            <a:r>
              <a:rPr lang="pl-PL" sz="4800"/>
              <a:t>Rewolucja komunikacyjna!</a:t>
            </a:r>
            <a:r>
              <a:rPr sz="4800"/>
              <a:t> </a:t>
            </a:r>
            <a:endParaRPr sz="4800"/>
          </a:p>
        </p:txBody>
      </p:sp>
      <p:grpSp>
        <p:nvGrpSpPr>
          <p:cNvPr id="26630" name="Group 14"/>
          <p:cNvGrpSpPr>
            <a:grpSpLocks/>
          </p:cNvGrpSpPr>
          <p:nvPr/>
        </p:nvGrpSpPr>
        <p:grpSpPr bwMode="auto">
          <a:xfrm>
            <a:off x="573088" y="3181350"/>
            <a:ext cx="11104562" cy="985838"/>
            <a:chOff x="519101" y="1227804"/>
            <a:chExt cx="11302262" cy="1022597"/>
          </a:xfrm>
        </p:grpSpPr>
        <p:grpSp>
          <p:nvGrpSpPr>
            <p:cNvPr id="26644" name="Group 56"/>
            <p:cNvGrpSpPr>
              <a:grpSpLocks/>
            </p:cNvGrpSpPr>
            <p:nvPr/>
          </p:nvGrpSpPr>
          <p:grpSpPr bwMode="auto">
            <a:xfrm>
              <a:off x="519101" y="1227804"/>
              <a:ext cx="11302262" cy="1022597"/>
              <a:chOff x="519101" y="1227804"/>
              <a:chExt cx="11302262" cy="1022597"/>
            </a:xfrm>
          </p:grpSpPr>
          <p:sp>
            <p:nvSpPr>
              <p:cNvPr id="65" name="Text Placeholder 12"/>
              <p:cNvSpPr txBox="1">
                <a:spLocks/>
              </p:cNvSpPr>
              <p:nvPr/>
            </p:nvSpPr>
            <p:spPr>
              <a:xfrm>
                <a:off x="620894" y="1374360"/>
                <a:ext cx="2953615" cy="665264"/>
              </a:xfrm>
              <a:prstGeom prst="rect">
                <a:avLst/>
              </a:prstGeom>
            </p:spPr>
            <p:txBody>
              <a:bodyPr lIns="0" tIns="0" rIns="0" bIns="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US" sz="2400" dirty="0">
                    <a:solidFill>
                      <a:srgbClr val="FFFFFF"/>
                    </a:solidFill>
                    <a:latin typeface="Segoe UI Light"/>
                  </a:rPr>
                  <a:t>Devices &amp; Experiences Users Want </a:t>
                </a:r>
              </a:p>
            </p:txBody>
          </p:sp>
          <p:sp>
            <p:nvSpPr>
              <p:cNvPr id="66" name="Text Placeholder 12"/>
              <p:cNvSpPr txBox="1">
                <a:spLocks/>
              </p:cNvSpPr>
              <p:nvPr/>
            </p:nvSpPr>
            <p:spPr>
              <a:xfrm>
                <a:off x="6500656" y="1374360"/>
                <a:ext cx="5320707" cy="665264"/>
              </a:xfrm>
              <a:prstGeom prst="rect">
                <a:avLst/>
              </a:prstGeom>
            </p:spPr>
            <p:txBody>
              <a:bodyPr lIns="0" tIns="0" rIns="0" bIns="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US" sz="2400" dirty="0">
                    <a:solidFill>
                      <a:srgbClr val="FFFFFF"/>
                    </a:solidFill>
                    <a:latin typeface="Segoe UI Light"/>
                  </a:rPr>
                  <a:t>Enterprise-Grade</a:t>
                </a:r>
                <a:br>
                  <a:rPr lang="en-US" sz="2400" dirty="0">
                    <a:solidFill>
                      <a:srgbClr val="FFFFFF"/>
                    </a:solidFill>
                    <a:latin typeface="Segoe UI Light"/>
                  </a:rPr>
                </a:br>
                <a:r>
                  <a:rPr lang="en-US" sz="2400" dirty="0">
                    <a:solidFill>
                      <a:srgbClr val="FFFFFF"/>
                    </a:solidFill>
                    <a:latin typeface="Segoe UI Light"/>
                  </a:rPr>
                  <a:t>Solutions</a:t>
                </a:r>
                <a:endParaRPr lang="en-US" sz="2800" spc="-51" dirty="0">
                  <a:solidFill>
                    <a:srgbClr val="FFFFFF"/>
                  </a:solidFill>
                  <a:latin typeface="Segoe UI Light"/>
                </a:endParaRPr>
              </a:p>
            </p:txBody>
          </p:sp>
          <p:sp>
            <p:nvSpPr>
              <p:cNvPr id="67" name="Right Triangle 66"/>
              <p:cNvSpPr/>
              <p:nvPr/>
            </p:nvSpPr>
            <p:spPr bwMode="auto">
              <a:xfrm rot="18900000" flipH="1">
                <a:off x="5979057" y="1616192"/>
                <a:ext cx="312872" cy="319921"/>
              </a:xfrm>
              <a:prstGeom prst="rtTriangle">
                <a:avLst/>
              </a:pr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gradFill>
                    <a:gsLst>
                      <a:gs pos="0">
                        <a:srgbClr val="FFFFFF"/>
                      </a:gs>
                      <a:gs pos="100000">
                        <a:srgbClr val="FFFFFF"/>
                      </a:gs>
                    </a:gsLst>
                    <a:lin ang="5400000" scaled="0"/>
                  </a:gradFill>
                  <a:latin typeface="+mn-lt"/>
                  <a:ea typeface="Segoe UI" pitchFamily="34" charset="0"/>
                  <a:cs typeface="Segoe UI" pitchFamily="34" charset="0"/>
                </a:endParaRPr>
              </a:p>
            </p:txBody>
          </p:sp>
          <p:grpSp>
            <p:nvGrpSpPr>
              <p:cNvPr id="26655" name="Group 42"/>
              <p:cNvGrpSpPr>
                <a:grpSpLocks/>
              </p:cNvGrpSpPr>
              <p:nvPr/>
            </p:nvGrpSpPr>
            <p:grpSpPr bwMode="auto">
              <a:xfrm>
                <a:off x="5978364" y="1227804"/>
                <a:ext cx="5755563" cy="1022597"/>
                <a:chOff x="5978364" y="1227804"/>
                <a:chExt cx="5755563" cy="1022597"/>
              </a:xfrm>
            </p:grpSpPr>
            <p:sp>
              <p:nvSpPr>
                <p:cNvPr id="72" name="Rectangle 71"/>
                <p:cNvSpPr/>
                <p:nvPr/>
              </p:nvSpPr>
              <p:spPr bwMode="auto">
                <a:xfrm>
                  <a:off x="6150077" y="1227804"/>
                  <a:ext cx="5583850" cy="1022597"/>
                </a:xfrm>
                <a:prstGeom prst="rect">
                  <a:avLst/>
                </a:prstGeom>
                <a:solidFill>
                  <a:srgbClr val="1790E3"/>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lIns="365760" tIns="60957" rIns="121915" bIns="60957" anchor="ctr"/>
                <a:lstStyle/>
                <a:p>
                  <a:pPr defTabSz="913345">
                    <a:lnSpc>
                      <a:spcPct val="80000"/>
                    </a:lnSpc>
                    <a:spcBef>
                      <a:spcPts val="0"/>
                    </a:spcBef>
                    <a:spcAft>
                      <a:spcPts val="0"/>
                    </a:spcAft>
                    <a:defRPr/>
                  </a:pPr>
                  <a:endParaRPr lang="en-US" sz="4800" kern="0" spc="-71" dirty="0">
                    <a:solidFill>
                      <a:srgbClr val="000000">
                        <a:alpha val="99000"/>
                      </a:srgbClr>
                    </a:solidFill>
                    <a:latin typeface="Segoe UI Light" pitchFamily="34" charset="0"/>
                    <a:ea typeface="Segoe UI" pitchFamily="34" charset="0"/>
                    <a:cs typeface="Segoe UI" pitchFamily="34" charset="0"/>
                  </a:endParaRPr>
                </a:p>
              </p:txBody>
            </p:sp>
            <p:sp>
              <p:nvSpPr>
                <p:cNvPr id="73" name="Text Placeholder 12"/>
                <p:cNvSpPr txBox="1">
                  <a:spLocks/>
                </p:cNvSpPr>
                <p:nvPr/>
              </p:nvSpPr>
              <p:spPr>
                <a:xfrm>
                  <a:off x="6500656" y="1374360"/>
                  <a:ext cx="5031486" cy="344158"/>
                </a:xfrm>
                <a:prstGeom prst="rect">
                  <a:avLst/>
                </a:prstGeom>
              </p:spPr>
              <p:txBody>
                <a:bodyPr lIns="0" tIns="0" rIns="0" bIns="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defRPr/>
                  </a:pPr>
                  <a:r>
                    <a:rPr lang="pl-PL" sz="2400" dirty="0" smtClean="0">
                      <a:solidFill>
                        <a:srgbClr val="FFFFFF"/>
                      </a:solidFill>
                      <a:latin typeface="Segoe UI" pitchFamily="34" charset="0"/>
                      <a:cs typeface="Segoe UI" pitchFamily="34" charset="0"/>
                    </a:rPr>
                    <a:t>Nowe rozwiązania</a:t>
                  </a:r>
                  <a:endParaRPr lang="en-US" sz="2400" dirty="0">
                    <a:solidFill>
                      <a:srgbClr val="FFFFFF"/>
                    </a:solidFill>
                    <a:latin typeface="Segoe UI" pitchFamily="34" charset="0"/>
                    <a:cs typeface="Segoe UI" pitchFamily="34" charset="0"/>
                  </a:endParaRPr>
                </a:p>
              </p:txBody>
            </p:sp>
            <p:grpSp>
              <p:nvGrpSpPr>
                <p:cNvPr id="26665" name="Group 86"/>
                <p:cNvGrpSpPr>
                  <a:grpSpLocks/>
                </p:cNvGrpSpPr>
                <p:nvPr/>
              </p:nvGrpSpPr>
              <p:grpSpPr bwMode="auto">
                <a:xfrm>
                  <a:off x="6536043" y="1469279"/>
                  <a:ext cx="2212084" cy="586458"/>
                  <a:chOff x="2035306" y="3305103"/>
                  <a:chExt cx="4310725" cy="1142838"/>
                </a:xfrm>
              </p:grpSpPr>
              <p:sp>
                <p:nvSpPr>
                  <p:cNvPr id="77" name="Rounded Rectangle 2058"/>
                  <p:cNvSpPr/>
                  <p:nvPr/>
                </p:nvSpPr>
                <p:spPr bwMode="auto">
                  <a:xfrm>
                    <a:off x="5842352" y="3306251"/>
                    <a:ext cx="503786" cy="1036483"/>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solidFill>
                        <a:srgbClr val="FFFFFF"/>
                      </a:solidFill>
                      <a:latin typeface="+mn-lt"/>
                      <a:ea typeface="Segoe UI" pitchFamily="34" charset="0"/>
                      <a:cs typeface="Segoe UI" pitchFamily="34" charset="0"/>
                    </a:endParaRPr>
                  </a:p>
                </p:txBody>
              </p:sp>
              <p:sp>
                <p:nvSpPr>
                  <p:cNvPr id="78" name="Rounded Rectangle 2060"/>
                  <p:cNvSpPr/>
                  <p:nvPr/>
                </p:nvSpPr>
                <p:spPr bwMode="auto">
                  <a:xfrm>
                    <a:off x="4686793" y="3306251"/>
                    <a:ext cx="1070546" cy="1039693"/>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solidFill>
                        <a:srgbClr val="FFFFFF"/>
                      </a:solidFill>
                      <a:latin typeface="+mn-lt"/>
                      <a:ea typeface="Segoe UI" pitchFamily="34" charset="0"/>
                      <a:cs typeface="Segoe UI" pitchFamily="34" charset="0"/>
                    </a:endParaRPr>
                  </a:p>
                </p:txBody>
              </p:sp>
              <p:sp>
                <p:nvSpPr>
                  <p:cNvPr id="79" name="Rounded Rectangle 2058"/>
                  <p:cNvSpPr/>
                  <p:nvPr/>
                </p:nvSpPr>
                <p:spPr bwMode="auto">
                  <a:xfrm>
                    <a:off x="2608674" y="3309459"/>
                    <a:ext cx="503786" cy="1036485"/>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solidFill>
                        <a:srgbClr val="FFFFFF"/>
                      </a:solidFill>
                      <a:latin typeface="+mn-lt"/>
                      <a:ea typeface="Segoe UI" pitchFamily="34" charset="0"/>
                      <a:cs typeface="Segoe UI" pitchFamily="34" charset="0"/>
                    </a:endParaRPr>
                  </a:p>
                </p:txBody>
              </p:sp>
              <p:sp>
                <p:nvSpPr>
                  <p:cNvPr id="80" name="Rounded Rectangle 2058"/>
                  <p:cNvSpPr/>
                  <p:nvPr/>
                </p:nvSpPr>
                <p:spPr bwMode="auto">
                  <a:xfrm>
                    <a:off x="2035617" y="3309459"/>
                    <a:ext cx="503786" cy="1036485"/>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solidFill>
                        <a:srgbClr val="FFFFFF"/>
                      </a:solidFill>
                      <a:latin typeface="+mn-lt"/>
                      <a:ea typeface="Segoe UI" pitchFamily="34" charset="0"/>
                      <a:cs typeface="Segoe UI" pitchFamily="34" charset="0"/>
                    </a:endParaRPr>
                  </a:p>
                </p:txBody>
              </p:sp>
              <p:sp>
                <p:nvSpPr>
                  <p:cNvPr id="81" name="Rounded Rectangle 2058"/>
                  <p:cNvSpPr/>
                  <p:nvPr/>
                </p:nvSpPr>
                <p:spPr bwMode="auto">
                  <a:xfrm>
                    <a:off x="3188029" y="3312669"/>
                    <a:ext cx="503786" cy="1036483"/>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solidFill>
                        <a:srgbClr val="FFFFFF"/>
                      </a:solidFill>
                      <a:latin typeface="+mn-lt"/>
                      <a:ea typeface="Segoe UI" pitchFamily="34" charset="0"/>
                      <a:cs typeface="Segoe UI" pitchFamily="34" charset="0"/>
                    </a:endParaRPr>
                  </a:p>
                </p:txBody>
              </p:sp>
              <p:sp>
                <p:nvSpPr>
                  <p:cNvPr id="82" name="Oval 24"/>
                  <p:cNvSpPr/>
                  <p:nvPr/>
                </p:nvSpPr>
                <p:spPr bwMode="auto">
                  <a:xfrm>
                    <a:off x="3090419" y="3623934"/>
                    <a:ext cx="1476725" cy="824696"/>
                  </a:xfrm>
                  <a:custGeom>
                    <a:avLst/>
                    <a:gdLst/>
                    <a:ahLst/>
                    <a:cxnLst/>
                    <a:rect l="l" t="t" r="r" b="b"/>
                    <a:pathLst>
                      <a:path w="1476540" h="824740">
                        <a:moveTo>
                          <a:pt x="829013" y="0"/>
                        </a:moveTo>
                        <a:cubicBezTo>
                          <a:pt x="969838" y="0"/>
                          <a:pt x="1089334" y="91316"/>
                          <a:pt x="1130108" y="218436"/>
                        </a:cubicBezTo>
                        <a:cubicBezTo>
                          <a:pt x="1143457" y="215230"/>
                          <a:pt x="1157273" y="214282"/>
                          <a:pt x="1171311" y="214282"/>
                        </a:cubicBezTo>
                        <a:cubicBezTo>
                          <a:pt x="1339884" y="214282"/>
                          <a:pt x="1476540" y="350938"/>
                          <a:pt x="1476540" y="519511"/>
                        </a:cubicBezTo>
                        <a:cubicBezTo>
                          <a:pt x="1476540" y="686597"/>
                          <a:pt x="1342285" y="822327"/>
                          <a:pt x="1175759" y="824292"/>
                        </a:cubicBezTo>
                        <a:lnTo>
                          <a:pt x="1175759" y="824740"/>
                        </a:lnTo>
                        <a:lnTo>
                          <a:pt x="1171311" y="824740"/>
                        </a:lnTo>
                        <a:lnTo>
                          <a:pt x="209606" y="824740"/>
                        </a:lnTo>
                        <a:lnTo>
                          <a:pt x="209606" y="824521"/>
                        </a:lnTo>
                        <a:cubicBezTo>
                          <a:pt x="208884" y="824737"/>
                          <a:pt x="208159" y="824740"/>
                          <a:pt x="207433" y="824740"/>
                        </a:cubicBezTo>
                        <a:cubicBezTo>
                          <a:pt x="92871" y="824740"/>
                          <a:pt x="0" y="731869"/>
                          <a:pt x="0" y="617307"/>
                        </a:cubicBezTo>
                        <a:cubicBezTo>
                          <a:pt x="0" y="502745"/>
                          <a:pt x="92871" y="409874"/>
                          <a:pt x="207433" y="409874"/>
                        </a:cubicBezTo>
                        <a:cubicBezTo>
                          <a:pt x="224921" y="409874"/>
                          <a:pt x="241905" y="412039"/>
                          <a:pt x="257958" y="416795"/>
                        </a:cubicBezTo>
                        <a:cubicBezTo>
                          <a:pt x="284139" y="333500"/>
                          <a:pt x="362183" y="273546"/>
                          <a:pt x="454230" y="273546"/>
                        </a:cubicBezTo>
                        <a:cubicBezTo>
                          <a:pt x="475047" y="273546"/>
                          <a:pt x="495147" y="276613"/>
                          <a:pt x="513815" y="283280"/>
                        </a:cubicBezTo>
                        <a:cubicBezTo>
                          <a:pt x="529946" y="123838"/>
                          <a:pt x="665018" y="0"/>
                          <a:pt x="829013" y="0"/>
                        </a:cubicBezTo>
                        <a:close/>
                      </a:path>
                    </a:pathLst>
                  </a:custGeom>
                  <a:solidFill>
                    <a:srgbClr val="00BCF2"/>
                  </a:solidFill>
                  <a:ln w="38100" cap="flat" cmpd="sng" algn="ctr">
                    <a:solidFill>
                      <a:srgbClr val="FFFFFF"/>
                    </a:solidFill>
                    <a:prstDash val="solid"/>
                    <a:miter lim="800000"/>
                    <a:headEnd type="none" w="med" len="med"/>
                    <a:tailEnd type="none" w="med" len="med"/>
                  </a:ln>
                  <a:effectLst/>
                </p:spPr>
                <p:txBody>
                  <a:bodyPr lIns="121920" tIns="60960" rIns="60960" bIns="121920" anchor="b"/>
                  <a:lstStyle/>
                  <a:p>
                    <a:pPr algn="ctr" defTabSz="913345">
                      <a:defRPr/>
                    </a:pPr>
                    <a:endParaRPr lang="en-US" sz="1867" kern="0" spc="-51" dirty="0" err="1">
                      <a:solidFill>
                        <a:srgbClr val="FFFFFF"/>
                      </a:solidFill>
                      <a:latin typeface="+mn-lt"/>
                      <a:ea typeface="Segoe UI" pitchFamily="34" charset="0"/>
                      <a:cs typeface="Segoe UI" pitchFamily="34" charset="0"/>
                    </a:endParaRPr>
                  </a:p>
                </p:txBody>
              </p:sp>
            </p:grpSp>
            <p:sp>
              <p:nvSpPr>
                <p:cNvPr id="75" name="Right Triangle 74"/>
                <p:cNvSpPr/>
                <p:nvPr/>
              </p:nvSpPr>
              <p:spPr bwMode="auto">
                <a:xfrm rot="18900000" flipH="1">
                  <a:off x="5979057" y="1616192"/>
                  <a:ext cx="312872" cy="319921"/>
                </a:xfrm>
                <a:prstGeom prst="rtTriangle">
                  <a:avLst/>
                </a:prstGeom>
                <a:solidFill>
                  <a:srgbClr val="FFFFFF"/>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gradFill>
                      <a:gsLst>
                        <a:gs pos="0">
                          <a:srgbClr val="FFFFFF"/>
                        </a:gs>
                        <a:gs pos="100000">
                          <a:srgbClr val="FFFFFF"/>
                        </a:gs>
                      </a:gsLst>
                      <a:lin ang="5400000" scaled="0"/>
                    </a:gradFill>
                    <a:latin typeface="+mn-lt"/>
                    <a:ea typeface="Segoe UI" pitchFamily="34" charset="0"/>
                    <a:cs typeface="Segoe UI" pitchFamily="34" charset="0"/>
                  </a:endParaRPr>
                </a:p>
              </p:txBody>
            </p:sp>
          </p:grpSp>
          <p:sp>
            <p:nvSpPr>
              <p:cNvPr id="69" name="Rectangle 68"/>
              <p:cNvSpPr/>
              <p:nvPr/>
            </p:nvSpPr>
            <p:spPr bwMode="auto">
              <a:xfrm>
                <a:off x="519101" y="1227804"/>
                <a:ext cx="5533524" cy="1022597"/>
              </a:xfrm>
              <a:prstGeom prst="rect">
                <a:avLst/>
              </a:prstGeom>
              <a:solidFill>
                <a:schemeClr val="bg1">
                  <a:lumMod val="6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lIns="365760" tIns="60957" rIns="121915" bIns="60957" anchor="ctr"/>
              <a:lstStyle/>
              <a:p>
                <a:pPr defTabSz="913345">
                  <a:lnSpc>
                    <a:spcPct val="80000"/>
                  </a:lnSpc>
                  <a:spcBef>
                    <a:spcPts val="0"/>
                  </a:spcBef>
                  <a:spcAft>
                    <a:spcPts val="0"/>
                  </a:spcAft>
                  <a:defRPr/>
                </a:pPr>
                <a:endParaRPr lang="en-US" sz="4800" kern="0" spc="-71" dirty="0">
                  <a:solidFill>
                    <a:srgbClr val="000000">
                      <a:alpha val="99000"/>
                    </a:srgbClr>
                  </a:solidFill>
                  <a:latin typeface="Segoe UI Light" pitchFamily="34" charset="0"/>
                  <a:ea typeface="Segoe UI" pitchFamily="34" charset="0"/>
                  <a:cs typeface="Segoe UI" pitchFamily="34" charset="0"/>
                </a:endParaRPr>
              </a:p>
            </p:txBody>
          </p:sp>
          <p:sp>
            <p:nvSpPr>
              <p:cNvPr id="70" name="Text Placeholder 12"/>
              <p:cNvSpPr txBox="1">
                <a:spLocks/>
              </p:cNvSpPr>
              <p:nvPr/>
            </p:nvSpPr>
            <p:spPr>
              <a:xfrm>
                <a:off x="620894" y="1374360"/>
                <a:ext cx="2953615" cy="344158"/>
              </a:xfrm>
              <a:prstGeom prst="rect">
                <a:avLst/>
              </a:prstGeom>
            </p:spPr>
            <p:txBody>
              <a:bodyPr lIns="0" tIns="0" rIns="0" bIns="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pl-PL" sz="2400" dirty="0" smtClean="0">
                    <a:solidFill>
                      <a:srgbClr val="FFFFFF"/>
                    </a:solidFill>
                    <a:latin typeface="Segoe UI" pitchFamily="34" charset="0"/>
                    <a:cs typeface="Segoe UI" pitchFamily="34" charset="0"/>
                  </a:rPr>
                  <a:t>Nowe urządzenia</a:t>
                </a:r>
                <a:r>
                  <a:rPr lang="en-US" sz="2400" dirty="0" smtClean="0">
                    <a:solidFill>
                      <a:srgbClr val="FFFFFF"/>
                    </a:solidFill>
                    <a:latin typeface="Segoe UI" pitchFamily="34" charset="0"/>
                    <a:cs typeface="Segoe UI" pitchFamily="34" charset="0"/>
                  </a:rPr>
                  <a:t> </a:t>
                </a:r>
                <a:endParaRPr lang="en-US" sz="2400" dirty="0">
                  <a:solidFill>
                    <a:srgbClr val="FFFFFF"/>
                  </a:solidFill>
                  <a:latin typeface="Segoe UI" pitchFamily="34" charset="0"/>
                  <a:cs typeface="Segoe UI" pitchFamily="34" charset="0"/>
                </a:endParaRPr>
              </a:p>
            </p:txBody>
          </p:sp>
          <p:sp>
            <p:nvSpPr>
              <p:cNvPr id="71" name="Right Triangle 70"/>
              <p:cNvSpPr/>
              <p:nvPr/>
            </p:nvSpPr>
            <p:spPr bwMode="auto">
              <a:xfrm rot="18900000" flipH="1">
                <a:off x="5862646" y="1616362"/>
                <a:ext cx="321105" cy="337694"/>
              </a:xfrm>
              <a:prstGeom prst="rtTriangle">
                <a:avLst/>
              </a:prstGeom>
              <a:solidFill>
                <a:schemeClr val="bg1">
                  <a:lumMod val="65000"/>
                </a:schemeClr>
              </a:solidFill>
              <a:ln w="9525" cap="flat" cmpd="sng" algn="ctr">
                <a:noFill/>
                <a:prstDash val="solid"/>
                <a:headEnd type="none" w="med" len="med"/>
                <a:tailEnd type="none" w="med" len="med"/>
              </a:ln>
              <a:effectLst/>
            </p:spPr>
            <p:txBody>
              <a:bodyPr lIns="121920" tIns="60960" rIns="60960" bIns="121920" anchor="b"/>
              <a:lstStyle/>
              <a:p>
                <a:pPr algn="ctr" defTabSz="913345">
                  <a:defRPr/>
                </a:pPr>
                <a:endParaRPr lang="en-US" sz="1867" kern="0" spc="-51" dirty="0" err="1">
                  <a:gradFill>
                    <a:gsLst>
                      <a:gs pos="0">
                        <a:srgbClr val="FFFFFF"/>
                      </a:gs>
                      <a:gs pos="100000">
                        <a:srgbClr val="FFFFFF"/>
                      </a:gs>
                    </a:gsLst>
                    <a:lin ang="5400000" scaled="0"/>
                  </a:gradFill>
                  <a:latin typeface="+mn-lt"/>
                  <a:ea typeface="Segoe UI" pitchFamily="34" charset="0"/>
                  <a:cs typeface="Segoe UI" pitchFamily="34" charset="0"/>
                </a:endParaRPr>
              </a:p>
            </p:txBody>
          </p:sp>
        </p:grpSp>
        <p:grpSp>
          <p:nvGrpSpPr>
            <p:cNvPr id="26645" name="Group 118"/>
            <p:cNvGrpSpPr>
              <a:grpSpLocks/>
            </p:cNvGrpSpPr>
            <p:nvPr/>
          </p:nvGrpSpPr>
          <p:grpSpPr bwMode="auto">
            <a:xfrm>
              <a:off x="3724841" y="1453042"/>
              <a:ext cx="1910399" cy="547390"/>
              <a:chOff x="2227994" y="8063418"/>
              <a:chExt cx="3888546" cy="1114191"/>
            </a:xfrm>
          </p:grpSpPr>
          <p:pic>
            <p:nvPicPr>
              <p:cNvPr id="26646" name="Picture 58"/>
              <p:cNvPicPr>
                <a:picLocks noChangeAspect="1"/>
              </p:cNvPicPr>
              <p:nvPr/>
            </p:nvPicPr>
            <p:blipFill>
              <a:blip r:embed="rId4"/>
              <a:srcRect/>
              <a:stretch>
                <a:fillRect/>
              </a:stretch>
            </p:blipFill>
            <p:spPr bwMode="auto">
              <a:xfrm>
                <a:off x="5837588" y="8641669"/>
                <a:ext cx="278952" cy="535940"/>
              </a:xfrm>
              <a:prstGeom prst="rect">
                <a:avLst/>
              </a:prstGeom>
              <a:noFill/>
              <a:ln w="9525">
                <a:noFill/>
                <a:miter lim="800000"/>
                <a:headEnd/>
                <a:tailEnd/>
              </a:ln>
            </p:spPr>
          </p:pic>
          <p:sp>
            <p:nvSpPr>
              <p:cNvPr id="60" name="Freeform 107"/>
              <p:cNvSpPr>
                <a:spLocks noEditPoints="1"/>
              </p:cNvSpPr>
              <p:nvPr/>
            </p:nvSpPr>
            <p:spPr bwMode="auto">
              <a:xfrm rot="5400000">
                <a:off x="2134346" y="8593395"/>
                <a:ext cx="677060" cy="490034"/>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lIns="154729" tIns="77364" rIns="154729" bIns="77364"/>
              <a:lstStyle/>
              <a:p>
                <a:pPr defTabSz="913645" fontAlgn="auto">
                  <a:spcBef>
                    <a:spcPts val="0"/>
                  </a:spcBef>
                  <a:spcAft>
                    <a:spcPts val="0"/>
                  </a:spcAft>
                  <a:defRPr/>
                </a:pPr>
                <a:endParaRPr lang="en-US" sz="1867" kern="0" dirty="0">
                  <a:solidFill>
                    <a:srgbClr val="F2F2F2"/>
                  </a:solidFill>
                  <a:latin typeface="+mn-lt"/>
                  <a:cs typeface="+mn-cs"/>
                </a:endParaRPr>
              </a:p>
            </p:txBody>
          </p:sp>
          <p:sp>
            <p:nvSpPr>
              <p:cNvPr id="61" name="Round Same Side Corner Rectangle 11"/>
              <p:cNvSpPr/>
              <p:nvPr/>
            </p:nvSpPr>
            <p:spPr>
              <a:xfrm>
                <a:off x="3073087" y="8365811"/>
                <a:ext cx="891273" cy="616728"/>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anchor="ctr"/>
              <a:lstStyle/>
              <a:p>
                <a:pPr algn="ctr" defTabSz="913645" fontAlgn="auto">
                  <a:spcBef>
                    <a:spcPts val="0"/>
                  </a:spcBef>
                  <a:spcAft>
                    <a:spcPts val="0"/>
                  </a:spcAft>
                  <a:defRPr/>
                </a:pPr>
                <a:endParaRPr lang="en-US" sz="1867" kern="0">
                  <a:solidFill>
                    <a:srgbClr val="F2F2F2"/>
                  </a:solidFill>
                  <a:latin typeface="+mn-lt"/>
                  <a:cs typeface="+mn-cs"/>
                </a:endParaRPr>
              </a:p>
            </p:txBody>
          </p:sp>
          <p:sp>
            <p:nvSpPr>
              <p:cNvPr id="62" name="Trapezoid 12"/>
              <p:cNvSpPr/>
              <p:nvPr/>
            </p:nvSpPr>
            <p:spPr>
              <a:xfrm>
                <a:off x="2990867" y="8985889"/>
                <a:ext cx="1052424" cy="144128"/>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anchor="ctr"/>
              <a:lstStyle/>
              <a:p>
                <a:pPr algn="ctr" defTabSz="913645" fontAlgn="auto">
                  <a:spcBef>
                    <a:spcPts val="0"/>
                  </a:spcBef>
                  <a:spcAft>
                    <a:spcPts val="0"/>
                  </a:spcAft>
                  <a:defRPr/>
                </a:pPr>
                <a:endParaRPr lang="en-US" sz="1867" kern="0">
                  <a:solidFill>
                    <a:srgbClr val="F2F2F2"/>
                  </a:solidFill>
                  <a:latin typeface="+mn-lt"/>
                  <a:cs typeface="+mn-cs"/>
                </a:endParaRPr>
              </a:p>
            </p:txBody>
          </p:sp>
          <p:sp>
            <p:nvSpPr>
              <p:cNvPr id="63" name="Rectangle 62"/>
              <p:cNvSpPr/>
              <p:nvPr/>
            </p:nvSpPr>
            <p:spPr>
              <a:xfrm>
                <a:off x="2994155" y="9130017"/>
                <a:ext cx="1049136" cy="46925"/>
              </a:xfrm>
              <a:prstGeom prst="rect">
                <a:avLst/>
              </a:prstGeom>
              <a:solidFill>
                <a:srgbClr val="FFFFFF"/>
              </a:solidFill>
              <a:ln w="25400" cap="flat" cmpd="sng" algn="ctr">
                <a:noFill/>
                <a:prstDash val="solid"/>
              </a:ln>
              <a:effectLst/>
            </p:spPr>
            <p:txBody>
              <a:bodyPr anchor="ctr"/>
              <a:lstStyle/>
              <a:p>
                <a:pPr algn="ctr" defTabSz="913645" fontAlgn="auto">
                  <a:spcBef>
                    <a:spcPts val="0"/>
                  </a:spcBef>
                  <a:spcAft>
                    <a:spcPts val="0"/>
                  </a:spcAft>
                  <a:defRPr/>
                </a:pPr>
                <a:endParaRPr lang="en-US" sz="1867" kern="0">
                  <a:solidFill>
                    <a:srgbClr val="F2F2F2"/>
                  </a:solidFill>
                  <a:latin typeface="+mn-lt"/>
                  <a:cs typeface="+mn-cs"/>
                </a:endParaRPr>
              </a:p>
            </p:txBody>
          </p:sp>
          <p:sp>
            <p:nvSpPr>
              <p:cNvPr id="64" name="Freeform 7"/>
              <p:cNvSpPr>
                <a:spLocks noChangeAspect="1" noEditPoints="1"/>
              </p:cNvSpPr>
              <p:nvPr/>
            </p:nvSpPr>
            <p:spPr bwMode="auto">
              <a:xfrm>
                <a:off x="4283374" y="8064151"/>
                <a:ext cx="1404330" cy="1112791"/>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lIns="154721" tIns="77361" rIns="154721" bIns="77361" anchor="ctr"/>
              <a:lstStyle/>
              <a:p>
                <a:pPr defTabSz="1043547" fontAlgn="auto">
                  <a:spcBef>
                    <a:spcPts val="0"/>
                  </a:spcBef>
                  <a:spcAft>
                    <a:spcPts val="0"/>
                  </a:spcAft>
                  <a:defRPr/>
                </a:pPr>
                <a:endParaRPr lang="en-US" sz="2800" kern="0" spc="-171">
                  <a:solidFill>
                    <a:srgbClr val="F2F2F2"/>
                  </a:solidFill>
                  <a:latin typeface="Segoe Light" pitchFamily="34" charset="0"/>
                  <a:cs typeface="+mn-cs"/>
                </a:endParaRPr>
              </a:p>
            </p:txBody>
          </p:sp>
        </p:grpSp>
      </p:grpSp>
      <p:pic>
        <p:nvPicPr>
          <p:cNvPr id="83" name="PCs"/>
          <p:cNvPicPr>
            <a:picLocks noChangeAspect="1"/>
          </p:cNvPicPr>
          <p:nvPr/>
        </p:nvPicPr>
        <p:blipFill>
          <a:blip r:embed="rId5"/>
          <a:stretch>
            <a:fillRect/>
          </a:stretch>
        </p:blipFill>
        <p:spPr>
          <a:xfrm>
            <a:off x="58738" y="-274638"/>
            <a:ext cx="11628437" cy="4451351"/>
          </a:xfrm>
          <a:prstGeom prst="rect">
            <a:avLst/>
          </a:prstGeom>
          <a:noFill/>
          <a:ln>
            <a:noFill/>
          </a:ln>
          <a:effectLst>
            <a:outerShdw blurRad="50800" dist="38100" dir="2700000" algn="tl" rotWithShape="0">
              <a:prstClr val="black">
                <a:alpha val="40000"/>
              </a:prstClr>
            </a:outerShdw>
          </a:effectLst>
        </p:spPr>
      </p:pic>
      <p:grpSp>
        <p:nvGrpSpPr>
          <p:cNvPr id="84" name="Group 83"/>
          <p:cNvGrpSpPr>
            <a:grpSpLocks/>
          </p:cNvGrpSpPr>
          <p:nvPr/>
        </p:nvGrpSpPr>
        <p:grpSpPr bwMode="auto">
          <a:xfrm>
            <a:off x="9061450" y="4173538"/>
            <a:ext cx="2530475" cy="2454275"/>
            <a:chOff x="6819999" y="2092553"/>
            <a:chExt cx="1961224" cy="1920241"/>
          </a:xfrm>
        </p:grpSpPr>
        <p:pic>
          <p:nvPicPr>
            <p:cNvPr id="26642" name="Picture 3" descr="C:\Users\Sarah\Desktop\Bridge_Public Sector_Verena\Photos\WWPSGov10_LecturerwithStudentandTabletOutdoorsCloseUp_SM.jpg"/>
            <p:cNvPicPr>
              <a:picLocks noChangeAspect="1" noChangeArrowheads="1"/>
            </p:cNvPicPr>
            <p:nvPr/>
          </p:nvPicPr>
          <p:blipFill>
            <a:blip r:embed="rId6"/>
            <a:srcRect l="42549" b="15625"/>
            <a:stretch>
              <a:fillRect/>
            </a:stretch>
          </p:blipFill>
          <p:spPr bwMode="auto">
            <a:xfrm>
              <a:off x="6819999" y="2092553"/>
              <a:ext cx="1961224" cy="1920241"/>
            </a:xfrm>
            <a:prstGeom prst="rect">
              <a:avLst/>
            </a:prstGeom>
            <a:noFill/>
            <a:ln w="9525">
              <a:noFill/>
              <a:miter lim="800000"/>
              <a:headEnd/>
              <a:tailEnd/>
            </a:ln>
          </p:spPr>
        </p:pic>
        <p:sp>
          <p:nvSpPr>
            <p:cNvPr id="86" name="Rectangle 85"/>
            <p:cNvSpPr/>
            <p:nvPr/>
          </p:nvSpPr>
          <p:spPr bwMode="auto">
            <a:xfrm>
              <a:off x="6819999" y="3397969"/>
              <a:ext cx="1961224" cy="614825"/>
            </a:xfrm>
            <a:prstGeom prst="rect">
              <a:avLst/>
            </a:prstGeom>
            <a:gradFill flip="none" rotWithShape="1">
              <a:gsLst>
                <a:gs pos="0">
                  <a:schemeClr val="tx1"/>
                </a:gs>
                <a:gs pos="76000">
                  <a:schemeClr val="tx1">
                    <a:alpha val="25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21915" tIns="60957" rIns="121915" bIns="60957" anchor="b"/>
            <a:lstStyle/>
            <a:p>
              <a:pPr defTabSz="913345">
                <a:lnSpc>
                  <a:spcPct val="90000"/>
                </a:lnSpc>
                <a:defRPr/>
              </a:pPr>
              <a:r>
                <a:rPr lang="pl-PL" sz="2000" dirty="0">
                  <a:solidFill>
                    <a:srgbClr val="FFFFFF"/>
                  </a:solidFill>
                </a:rPr>
                <a:t>W każdej chwili</a:t>
              </a:r>
              <a:endParaRPr lang="en-US" sz="2000" dirty="0">
                <a:solidFill>
                  <a:srgbClr val="FFFFFF"/>
                </a:solidFill>
              </a:endParaRPr>
            </a:p>
          </p:txBody>
        </p:sp>
      </p:grpSp>
      <p:grpSp>
        <p:nvGrpSpPr>
          <p:cNvPr id="87" name="Group 86"/>
          <p:cNvGrpSpPr>
            <a:grpSpLocks/>
          </p:cNvGrpSpPr>
          <p:nvPr/>
        </p:nvGrpSpPr>
        <p:grpSpPr bwMode="auto">
          <a:xfrm>
            <a:off x="6276975" y="4173538"/>
            <a:ext cx="2520950" cy="2454275"/>
            <a:chOff x="4676477" y="2092542"/>
            <a:chExt cx="1953768" cy="1920241"/>
          </a:xfrm>
        </p:grpSpPr>
        <p:pic>
          <p:nvPicPr>
            <p:cNvPr id="26640" name="Picture 2" descr="C:\Users\Sarah\Desktop\Bridge_Public Sector_Verena\_FlexibleWorkstyle_Windows8\art\Picture2.jpg"/>
            <p:cNvPicPr>
              <a:picLocks noChangeAspect="1" noChangeArrowheads="1"/>
            </p:cNvPicPr>
            <p:nvPr/>
          </p:nvPicPr>
          <p:blipFill>
            <a:blip r:embed="rId7"/>
            <a:srcRect l="32031" r="31192" b="36388"/>
            <a:stretch>
              <a:fillRect/>
            </a:stretch>
          </p:blipFill>
          <p:spPr bwMode="auto">
            <a:xfrm>
              <a:off x="4676477" y="2092542"/>
              <a:ext cx="1953768" cy="1900880"/>
            </a:xfrm>
            <a:prstGeom prst="rect">
              <a:avLst/>
            </a:prstGeom>
            <a:noFill/>
            <a:ln w="9525">
              <a:noFill/>
              <a:miter lim="800000"/>
              <a:headEnd/>
              <a:tailEnd/>
            </a:ln>
          </p:spPr>
        </p:pic>
        <p:sp>
          <p:nvSpPr>
            <p:cNvPr id="89" name="Rectangle 88"/>
            <p:cNvSpPr/>
            <p:nvPr/>
          </p:nvSpPr>
          <p:spPr bwMode="auto">
            <a:xfrm>
              <a:off x="4676477" y="3397970"/>
              <a:ext cx="1953767" cy="614813"/>
            </a:xfrm>
            <a:prstGeom prst="rect">
              <a:avLst/>
            </a:prstGeom>
            <a:gradFill flip="none" rotWithShape="1">
              <a:gsLst>
                <a:gs pos="0">
                  <a:schemeClr val="tx1"/>
                </a:gs>
                <a:gs pos="76000">
                  <a:schemeClr val="tx1">
                    <a:alpha val="25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21915" tIns="60957" rIns="121915" bIns="60957" anchor="b"/>
            <a:lstStyle/>
            <a:p>
              <a:pPr defTabSz="913345">
                <a:lnSpc>
                  <a:spcPct val="90000"/>
                </a:lnSpc>
                <a:defRPr/>
              </a:pPr>
              <a:r>
                <a:rPr lang="pl-PL" sz="2000" dirty="0">
                  <a:gradFill>
                    <a:gsLst>
                      <a:gs pos="0">
                        <a:srgbClr val="FFFFFF"/>
                      </a:gs>
                      <a:gs pos="100000">
                        <a:srgbClr val="FFFFFF"/>
                      </a:gs>
                    </a:gsLst>
                    <a:lin ang="5400000" scaled="0"/>
                  </a:gradFill>
                </a:rPr>
                <a:t>Z każdego miejsca</a:t>
              </a:r>
              <a:endParaRPr lang="en-US" sz="2000" dirty="0">
                <a:gradFill>
                  <a:gsLst>
                    <a:gs pos="0">
                      <a:srgbClr val="FFFFFF"/>
                    </a:gs>
                    <a:gs pos="100000">
                      <a:srgbClr val="FFFFFF"/>
                    </a:gs>
                  </a:gsLst>
                  <a:lin ang="5400000" scaled="0"/>
                </a:gradFill>
              </a:endParaRPr>
            </a:p>
          </p:txBody>
        </p:sp>
      </p:grpSp>
      <p:grpSp>
        <p:nvGrpSpPr>
          <p:cNvPr id="90" name="Group 89"/>
          <p:cNvGrpSpPr>
            <a:grpSpLocks/>
          </p:cNvGrpSpPr>
          <p:nvPr/>
        </p:nvGrpSpPr>
        <p:grpSpPr bwMode="auto">
          <a:xfrm>
            <a:off x="560388" y="4173538"/>
            <a:ext cx="2520950" cy="2454275"/>
            <a:chOff x="519111" y="2155271"/>
            <a:chExt cx="2604346" cy="2560320"/>
          </a:xfrm>
        </p:grpSpPr>
        <p:pic>
          <p:nvPicPr>
            <p:cNvPr id="26638" name="Picture 2" descr="http://cache1.asset-cache.net/xr/134429246.jpg?v=1&amp;c=IWSAsset&amp;k=3&amp;d=91F5CCEF208281FD5C343D12E4E10FFA5F73AEC31E90807E3C404E3F4AA9C0FD">
              <a:hlinkClick r:id="rId8"/>
            </p:cNvPr>
            <p:cNvPicPr>
              <a:picLocks noChangeAspect="1" noChangeArrowheads="1"/>
            </p:cNvPicPr>
            <p:nvPr/>
          </p:nvPicPr>
          <p:blipFill>
            <a:blip r:embed="rId9"/>
            <a:srcRect l="19073" r="11218"/>
            <a:stretch>
              <a:fillRect/>
            </a:stretch>
          </p:blipFill>
          <p:spPr bwMode="auto">
            <a:xfrm>
              <a:off x="519111" y="2155271"/>
              <a:ext cx="2604345" cy="2560320"/>
            </a:xfrm>
            <a:prstGeom prst="rect">
              <a:avLst/>
            </a:prstGeom>
            <a:noFill/>
            <a:ln w="9525">
              <a:noFill/>
              <a:miter lim="800000"/>
              <a:headEnd/>
              <a:tailEnd/>
            </a:ln>
          </p:spPr>
        </p:pic>
        <p:sp>
          <p:nvSpPr>
            <p:cNvPr id="92" name="Rectangle 91"/>
            <p:cNvSpPr/>
            <p:nvPr/>
          </p:nvSpPr>
          <p:spPr bwMode="auto">
            <a:xfrm>
              <a:off x="519111" y="3895824"/>
              <a:ext cx="2604346" cy="819767"/>
            </a:xfrm>
            <a:prstGeom prst="rect">
              <a:avLst/>
            </a:prstGeom>
            <a:gradFill flip="none" rotWithShape="1">
              <a:gsLst>
                <a:gs pos="0">
                  <a:schemeClr val="tx1"/>
                </a:gs>
                <a:gs pos="76000">
                  <a:schemeClr val="tx1">
                    <a:alpha val="54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21915" tIns="60957" rIns="121915" bIns="60957" anchor="b"/>
            <a:lstStyle/>
            <a:p>
              <a:pPr defTabSz="913345">
                <a:lnSpc>
                  <a:spcPct val="90000"/>
                </a:lnSpc>
                <a:defRPr/>
              </a:pPr>
              <a:r>
                <a:rPr lang="pl-PL" sz="2000" dirty="0">
                  <a:solidFill>
                    <a:srgbClr val="FFFFFF"/>
                  </a:solidFill>
                </a:rPr>
                <a:t>Stały kontakt</a:t>
              </a:r>
              <a:endParaRPr lang="en-US" sz="2000" dirty="0">
                <a:solidFill>
                  <a:srgbClr val="FFFFFF"/>
                </a:solidFill>
              </a:endParaRPr>
            </a:p>
          </p:txBody>
        </p:sp>
      </p:grpSp>
      <p:grpSp>
        <p:nvGrpSpPr>
          <p:cNvPr id="93" name="Group 92"/>
          <p:cNvGrpSpPr>
            <a:grpSpLocks/>
          </p:cNvGrpSpPr>
          <p:nvPr/>
        </p:nvGrpSpPr>
        <p:grpSpPr bwMode="auto">
          <a:xfrm>
            <a:off x="3419475" y="4173538"/>
            <a:ext cx="2520950" cy="2454275"/>
            <a:chOff x="3377869" y="2155271"/>
            <a:chExt cx="2604344" cy="2560320"/>
          </a:xfrm>
        </p:grpSpPr>
        <p:pic>
          <p:nvPicPr>
            <p:cNvPr id="26636" name="Picture 5" descr="Royalty-free Image: Two women working on a laptop in an"/>
            <p:cNvPicPr>
              <a:picLocks noChangeAspect="1" noChangeArrowheads="1"/>
            </p:cNvPicPr>
            <p:nvPr/>
          </p:nvPicPr>
          <p:blipFill>
            <a:blip r:embed="rId10"/>
            <a:srcRect l="19368" t="1404" r="10158" b="1797"/>
            <a:stretch>
              <a:fillRect/>
            </a:stretch>
          </p:blipFill>
          <p:spPr bwMode="auto">
            <a:xfrm>
              <a:off x="3377869" y="2155271"/>
              <a:ext cx="2604344" cy="2560320"/>
            </a:xfrm>
            <a:prstGeom prst="rect">
              <a:avLst/>
            </a:prstGeom>
            <a:noFill/>
            <a:ln w="9525">
              <a:noFill/>
              <a:miter lim="800000"/>
              <a:headEnd/>
              <a:tailEnd/>
            </a:ln>
          </p:spPr>
        </p:pic>
        <p:sp>
          <p:nvSpPr>
            <p:cNvPr id="95" name="Rectangle 94"/>
            <p:cNvSpPr/>
            <p:nvPr/>
          </p:nvSpPr>
          <p:spPr bwMode="auto">
            <a:xfrm>
              <a:off x="3377869" y="3895841"/>
              <a:ext cx="2604344" cy="819750"/>
            </a:xfrm>
            <a:prstGeom prst="rect">
              <a:avLst/>
            </a:prstGeom>
            <a:gradFill flip="none" rotWithShape="1">
              <a:gsLst>
                <a:gs pos="0">
                  <a:schemeClr val="tx1"/>
                </a:gs>
                <a:gs pos="76000">
                  <a:schemeClr val="tx1">
                    <a:alpha val="25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121915" tIns="60957" rIns="121915" bIns="60957" anchor="b"/>
            <a:lstStyle/>
            <a:p>
              <a:pPr defTabSz="913345">
                <a:lnSpc>
                  <a:spcPct val="90000"/>
                </a:lnSpc>
                <a:defRPr/>
              </a:pPr>
              <a:r>
                <a:rPr lang="pl-PL" sz="2000" dirty="0">
                  <a:gradFill>
                    <a:gsLst>
                      <a:gs pos="0">
                        <a:srgbClr val="FFFFFF"/>
                      </a:gs>
                      <a:gs pos="100000">
                        <a:srgbClr val="FFFFFF"/>
                      </a:gs>
                    </a:gsLst>
                    <a:lin ang="5400000" scaled="0"/>
                  </a:gradFill>
                </a:rPr>
                <a:t>Mniej podróży</a:t>
              </a:r>
              <a:endParaRPr lang="en-US" sz="2000" dirty="0">
                <a:gradFill>
                  <a:gsLst>
                    <a:gs pos="0">
                      <a:srgbClr val="FFFFFF"/>
                    </a:gs>
                    <a:gs pos="100000">
                      <a:srgbClr val="FFFFFF"/>
                    </a:gs>
                  </a:gsLst>
                  <a:lin ang="5400000" scaled="0"/>
                </a:gra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1000" fill="hold"/>
                                        <p:tgtEl>
                                          <p:spTgt spid="93"/>
                                        </p:tgtEl>
                                        <p:attrNameLst>
                                          <p:attrName>ppt_x</p:attrName>
                                        </p:attrNameLst>
                                      </p:cBhvr>
                                      <p:tavLst>
                                        <p:tav tm="0">
                                          <p:val>
                                            <p:strVal val="#ppt_x"/>
                                          </p:val>
                                        </p:tav>
                                        <p:tav tm="100000">
                                          <p:val>
                                            <p:strVal val="#ppt_x"/>
                                          </p:val>
                                        </p:tav>
                                      </p:tavLst>
                                    </p:anim>
                                    <p:anim calcmode="lin" valueType="num">
                                      <p:cBhvr additive="base">
                                        <p:cTn id="8" dur="1000" fill="hold"/>
                                        <p:tgtEl>
                                          <p:spTgt spid="93"/>
                                        </p:tgtEl>
                                        <p:attrNameLst>
                                          <p:attrName>ppt_y</p:attrName>
                                        </p:attrNameLst>
                                      </p:cBhvr>
                                      <p:tavLst>
                                        <p:tav tm="0">
                                          <p:val>
                                            <p:strVal val="1+#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1000" fill="hold"/>
                                        <p:tgtEl>
                                          <p:spTgt spid="90"/>
                                        </p:tgtEl>
                                        <p:attrNameLst>
                                          <p:attrName>ppt_x</p:attrName>
                                        </p:attrNameLst>
                                      </p:cBhvr>
                                      <p:tavLst>
                                        <p:tav tm="0">
                                          <p:val>
                                            <p:strVal val="#ppt_x"/>
                                          </p:val>
                                        </p:tav>
                                        <p:tav tm="100000">
                                          <p:val>
                                            <p:strVal val="#ppt_x"/>
                                          </p:val>
                                        </p:tav>
                                      </p:tavLst>
                                    </p:anim>
                                    <p:anim calcmode="lin" valueType="num">
                                      <p:cBhvr additive="base">
                                        <p:cTn id="12" dur="1000" fill="hold"/>
                                        <p:tgtEl>
                                          <p:spTgt spid="9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fill="hold"/>
                                        <p:tgtEl>
                                          <p:spTgt spid="87"/>
                                        </p:tgtEl>
                                        <p:attrNameLst>
                                          <p:attrName>ppt_x</p:attrName>
                                        </p:attrNameLst>
                                      </p:cBhvr>
                                      <p:tavLst>
                                        <p:tav tm="0">
                                          <p:val>
                                            <p:strVal val="#ppt_x"/>
                                          </p:val>
                                        </p:tav>
                                        <p:tav tm="100000">
                                          <p:val>
                                            <p:strVal val="#ppt_x"/>
                                          </p:val>
                                        </p:tav>
                                      </p:tavLst>
                                    </p:anim>
                                    <p:anim calcmode="lin" valueType="num">
                                      <p:cBhvr additive="base">
                                        <p:cTn id="16" dur="1000" fill="hold"/>
                                        <p:tgtEl>
                                          <p:spTgt spid="87"/>
                                        </p:tgtEl>
                                        <p:attrNameLst>
                                          <p:attrName>ppt_y</p:attrName>
                                        </p:attrNameLst>
                                      </p:cBhvr>
                                      <p:tavLst>
                                        <p:tav tm="0">
                                          <p:val>
                                            <p:strVal val="0-#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1000" fill="hold"/>
                                        <p:tgtEl>
                                          <p:spTgt spid="84"/>
                                        </p:tgtEl>
                                        <p:attrNameLst>
                                          <p:attrName>ppt_x</p:attrName>
                                        </p:attrNameLst>
                                      </p:cBhvr>
                                      <p:tavLst>
                                        <p:tav tm="0">
                                          <p:val>
                                            <p:strVal val="#ppt_x"/>
                                          </p:val>
                                        </p:tav>
                                        <p:tav tm="100000">
                                          <p:val>
                                            <p:strVal val="#ppt_x"/>
                                          </p:val>
                                        </p:tav>
                                      </p:tavLst>
                                    </p:anim>
                                    <p:anim calcmode="lin" valueType="num">
                                      <p:cBhvr additive="base">
                                        <p:cTn id="20"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bwMode="auto">
          <a:xfrm rot="16200000" flipH="1">
            <a:off x="3935289" y="-1424101"/>
            <a:ext cx="4346822" cy="12217400"/>
          </a:xfrm>
          <a:prstGeom prst="rect">
            <a:avLst/>
          </a:prstGeom>
          <a:gradFill flip="none" rotWithShape="1">
            <a:gsLst>
              <a:gs pos="36000">
                <a:srgbClr val="0A0A0A">
                  <a:alpha val="34000"/>
                </a:srgbClr>
              </a:gs>
              <a:gs pos="100000">
                <a:srgbClr val="0A0A0A">
                  <a:alpha val="0"/>
                </a:srgbClr>
              </a:gs>
              <a:gs pos="0">
                <a:srgbClr val="000000"/>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 Placeholder 2"/>
          <p:cNvSpPr txBox="1">
            <a:spLocks/>
          </p:cNvSpPr>
          <p:nvPr/>
        </p:nvSpPr>
        <p:spPr>
          <a:xfrm>
            <a:off x="8134350" y="3643313"/>
            <a:ext cx="4338638" cy="188912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765"/>
              </a:spcBef>
              <a:buFont typeface="Arial" pitchFamily="34" charset="0"/>
              <a:buNone/>
              <a:defRPr/>
            </a:pPr>
            <a:endParaRPr lang="en-US" sz="4400" dirty="0">
              <a:gradFill>
                <a:gsLst>
                  <a:gs pos="1250">
                    <a:srgbClr val="FFFFFF"/>
                  </a:gs>
                  <a:gs pos="99000">
                    <a:srgbClr val="FFFFFF"/>
                  </a:gs>
                </a:gsLst>
                <a:lin ang="5400000" scaled="0"/>
              </a:gradFill>
            </a:endParaRPr>
          </a:p>
        </p:txBody>
      </p:sp>
      <p:sp>
        <p:nvSpPr>
          <p:cNvPr id="22" name="Freeform 95"/>
          <p:cNvSpPr>
            <a:spLocks/>
          </p:cNvSpPr>
          <p:nvPr/>
        </p:nvSpPr>
        <p:spPr bwMode="black">
          <a:xfrm>
            <a:off x="4529138" y="3378200"/>
            <a:ext cx="7521575" cy="3222625"/>
          </a:xfrm>
          <a:prstGeom prst="rect">
            <a:avLst/>
          </a:prstGeom>
          <a:solidFill>
            <a:schemeClr val="accent2">
              <a:alpha val="74901"/>
            </a:schemeClr>
          </a:solidFill>
          <a:ln w="9525">
            <a:noFill/>
            <a:miter lim="800000"/>
            <a:headEnd/>
            <a:tailEnd/>
          </a:ln>
        </p:spPr>
        <p:txBody>
          <a:bodyPr lIns="137160" tIns="137160" anchor="ctr"/>
          <a:lstStyle/>
          <a:p>
            <a:r>
              <a:rPr lang="pl-PL" sz="2400">
                <a:solidFill>
                  <a:schemeClr val="bg1"/>
                </a:solidFill>
                <a:latin typeface="Segoe UI" pitchFamily="34" charset="0"/>
              </a:rPr>
              <a:t>Związek Gmin Wiejskich realizuje projekt „Wirtualna Gmina”,</a:t>
            </a:r>
            <a:r>
              <a:rPr lang="pl-PL" sz="2400" b="1">
                <a:solidFill>
                  <a:schemeClr val="bg1"/>
                </a:solidFill>
                <a:latin typeface="Segoe UI" pitchFamily="34" charset="0"/>
              </a:rPr>
              <a:t> zwiększający efektywność pracy Zarządów gmin poprzez poprawę komunikacji z wykorzystaniem elektronicznego </a:t>
            </a:r>
            <a:r>
              <a:rPr lang="pl-PL" sz="2400">
                <a:solidFill>
                  <a:schemeClr val="bg1"/>
                </a:solidFill>
                <a:latin typeface="Segoe UI" pitchFamily="34" charset="0"/>
              </a:rPr>
              <a:t>obiegu dokumentów i komunikatora w ramach usługi Microsoft Office 365 np.: w odniesieniu do nowych środków unijnych.</a:t>
            </a:r>
          </a:p>
        </p:txBody>
      </p:sp>
      <p:grpSp>
        <p:nvGrpSpPr>
          <p:cNvPr id="28679" name="Group 2"/>
          <p:cNvGrpSpPr>
            <a:grpSpLocks/>
          </p:cNvGrpSpPr>
          <p:nvPr/>
        </p:nvGrpSpPr>
        <p:grpSpPr bwMode="auto">
          <a:xfrm>
            <a:off x="217488" y="106363"/>
            <a:ext cx="5219700" cy="1095375"/>
            <a:chOff x="218094" y="106419"/>
            <a:chExt cx="5219032" cy="1095708"/>
          </a:xfrm>
        </p:grpSpPr>
        <p:sp>
          <p:nvSpPr>
            <p:cNvPr id="12" name="Text Placeholder 5"/>
            <p:cNvSpPr txBox="1">
              <a:spLocks/>
            </p:cNvSpPr>
            <p:nvPr/>
          </p:nvSpPr>
          <p:spPr>
            <a:xfrm>
              <a:off x="1256186" y="106419"/>
              <a:ext cx="4180940" cy="1095708"/>
            </a:xfrm>
            <a:prstGeom prst="rect">
              <a:avLst/>
            </a:prstGeom>
          </p:spPr>
          <p:txBody>
            <a:bodyPr lIns="0" tIns="91440" rIns="146304" bIns="91440">
              <a:norm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100000"/>
                </a:lnSpc>
                <a:spcBef>
                  <a:spcPts val="600"/>
                </a:spcBef>
                <a:buFont typeface="Arial" pitchFamily="34" charset="0"/>
                <a:buNone/>
                <a:defRPr/>
              </a:pPr>
              <a:r>
                <a:rPr lang="pl-PL" sz="4000" b="1" dirty="0" smtClean="0">
                  <a:solidFill>
                    <a:srgbClr val="FFFFFF"/>
                  </a:solidFill>
                  <a:latin typeface="+mn-lt"/>
                </a:rPr>
                <a:t>Cel</a:t>
              </a:r>
              <a:endParaRPr lang="en-US" sz="4000" b="1" dirty="0">
                <a:solidFill>
                  <a:srgbClr val="FFFFFF"/>
                </a:solidFill>
                <a:latin typeface="+mn-lt"/>
              </a:endParaRPr>
            </a:p>
            <a:p>
              <a:pPr marL="0" indent="0">
                <a:lnSpc>
                  <a:spcPct val="100000"/>
                </a:lnSpc>
                <a:spcBef>
                  <a:spcPts val="0"/>
                </a:spcBef>
                <a:buFont typeface="Arial" pitchFamily="34" charset="0"/>
                <a:buNone/>
                <a:defRPr/>
              </a:pPr>
              <a:endParaRPr lang="en-US" sz="1800" dirty="0">
                <a:solidFill>
                  <a:srgbClr val="FFFFFF"/>
                </a:solidFill>
                <a:latin typeface="Segoe UI"/>
                <a:cs typeface="Arial" pitchFamily="34" charset="0"/>
              </a:endParaRPr>
            </a:p>
          </p:txBody>
        </p:sp>
        <p:grpSp>
          <p:nvGrpSpPr>
            <p:cNvPr id="28681" name="Group 12"/>
            <p:cNvGrpSpPr>
              <a:grpSpLocks/>
            </p:cNvGrpSpPr>
            <p:nvPr/>
          </p:nvGrpSpPr>
          <p:grpSpPr bwMode="auto">
            <a:xfrm>
              <a:off x="218094" y="212839"/>
              <a:ext cx="882869" cy="882869"/>
              <a:chOff x="446694" y="3505200"/>
              <a:chExt cx="882869" cy="882869"/>
            </a:xfrm>
          </p:grpSpPr>
          <p:sp>
            <p:nvSpPr>
              <p:cNvPr id="14" name="Rectangle 13"/>
              <p:cNvSpPr/>
              <p:nvPr/>
            </p:nvSpPr>
            <p:spPr bwMode="auto">
              <a:xfrm>
                <a:off x="446694" y="3505174"/>
                <a:ext cx="882537" cy="882918"/>
              </a:xfrm>
              <a:prstGeom prst="rect">
                <a:avLst/>
              </a:prstGeom>
              <a:solidFill>
                <a:schemeClr val="accent2">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8683" name="Group 14"/>
              <p:cNvGrpSpPr>
                <a:grpSpLocks/>
              </p:cNvGrpSpPr>
              <p:nvPr/>
            </p:nvGrpSpPr>
            <p:grpSpPr bwMode="auto">
              <a:xfrm>
                <a:off x="735166" y="3599019"/>
                <a:ext cx="274392" cy="670523"/>
                <a:chOff x="3233738" y="168276"/>
                <a:chExt cx="2651125" cy="6480174"/>
              </a:xfrm>
            </p:grpSpPr>
            <p:sp>
              <p:nvSpPr>
                <p:cNvPr id="28684" name="Freeform 212"/>
                <p:cNvSpPr>
                  <a:spLocks/>
                </p:cNvSpPr>
                <p:nvPr/>
              </p:nvSpPr>
              <p:spPr bwMode="black">
                <a:xfrm>
                  <a:off x="3679825" y="5110163"/>
                  <a:ext cx="2028825" cy="1538287"/>
                </a:xfrm>
                <a:custGeom>
                  <a:avLst/>
                  <a:gdLst>
                    <a:gd name="T0" fmla="*/ 1582558 w 541"/>
                    <a:gd name="T1" fmla="*/ 735376 h 410"/>
                    <a:gd name="T2" fmla="*/ 2010074 w 541"/>
                    <a:gd name="T3" fmla="*/ 52527 h 410"/>
                    <a:gd name="T4" fmla="*/ 1980073 w 541"/>
                    <a:gd name="T5" fmla="*/ 0 h 410"/>
                    <a:gd name="T6" fmla="*/ 45002 w 541"/>
                    <a:gd name="T7" fmla="*/ 0 h 410"/>
                    <a:gd name="T8" fmla="*/ 18751 w 541"/>
                    <a:gd name="T9" fmla="*/ 52527 h 410"/>
                    <a:gd name="T10" fmla="*/ 517519 w 541"/>
                    <a:gd name="T11" fmla="*/ 739128 h 410"/>
                    <a:gd name="T12" fmla="*/ 558771 w 541"/>
                    <a:gd name="T13" fmla="*/ 772895 h 410"/>
                    <a:gd name="T14" fmla="*/ 532520 w 541"/>
                    <a:gd name="T15" fmla="*/ 859190 h 410"/>
                    <a:gd name="T16" fmla="*/ 570021 w 541"/>
                    <a:gd name="T17" fmla="*/ 960492 h 410"/>
                    <a:gd name="T18" fmla="*/ 532520 w 541"/>
                    <a:gd name="T19" fmla="*/ 1058041 h 410"/>
                    <a:gd name="T20" fmla="*/ 570021 w 541"/>
                    <a:gd name="T21" fmla="*/ 1159343 h 410"/>
                    <a:gd name="T22" fmla="*/ 532520 w 541"/>
                    <a:gd name="T23" fmla="*/ 1260645 h 410"/>
                    <a:gd name="T24" fmla="*/ 690025 w 541"/>
                    <a:gd name="T25" fmla="*/ 1414474 h 410"/>
                    <a:gd name="T26" fmla="*/ 795029 w 541"/>
                    <a:gd name="T27" fmla="*/ 1414474 h 410"/>
                    <a:gd name="T28" fmla="*/ 877532 w 541"/>
                    <a:gd name="T29" fmla="*/ 1527031 h 410"/>
                    <a:gd name="T30" fmla="*/ 900033 w 541"/>
                    <a:gd name="T31" fmla="*/ 1538287 h 410"/>
                    <a:gd name="T32" fmla="*/ 1256296 w 541"/>
                    <a:gd name="T33" fmla="*/ 1538287 h 410"/>
                    <a:gd name="T34" fmla="*/ 1278797 w 541"/>
                    <a:gd name="T35" fmla="*/ 1527031 h 410"/>
                    <a:gd name="T36" fmla="*/ 1350050 w 541"/>
                    <a:gd name="T37" fmla="*/ 1414474 h 410"/>
                    <a:gd name="T38" fmla="*/ 1440053 w 541"/>
                    <a:gd name="T39" fmla="*/ 1414474 h 410"/>
                    <a:gd name="T40" fmla="*/ 1593809 w 541"/>
                    <a:gd name="T41" fmla="*/ 1260645 h 410"/>
                    <a:gd name="T42" fmla="*/ 1556307 w 541"/>
                    <a:gd name="T43" fmla="*/ 1159343 h 410"/>
                    <a:gd name="T44" fmla="*/ 1593809 w 541"/>
                    <a:gd name="T45" fmla="*/ 1058041 h 410"/>
                    <a:gd name="T46" fmla="*/ 1556307 w 541"/>
                    <a:gd name="T47" fmla="*/ 960492 h 410"/>
                    <a:gd name="T48" fmla="*/ 1593809 w 541"/>
                    <a:gd name="T49" fmla="*/ 859190 h 410"/>
                    <a:gd name="T50" fmla="*/ 1560057 w 541"/>
                    <a:gd name="T51" fmla="*/ 761640 h 410"/>
                    <a:gd name="T52" fmla="*/ 1582558 w 541"/>
                    <a:gd name="T53" fmla="*/ 735376 h 4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1"/>
                    <a:gd name="T82" fmla="*/ 0 h 410"/>
                    <a:gd name="T83" fmla="*/ 541 w 541"/>
                    <a:gd name="T84" fmla="*/ 410 h 4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w="9525">
                  <a:noFill/>
                  <a:round/>
                  <a:headEnd/>
                  <a:tailEnd/>
                </a:ln>
              </p:spPr>
              <p:txBody>
                <a:bodyPr/>
                <a:lstStyle/>
                <a:p>
                  <a:endParaRPr lang="pl-PL"/>
                </a:p>
              </p:txBody>
            </p:sp>
            <p:sp>
              <p:nvSpPr>
                <p:cNvPr id="28685" name="Freeform 213"/>
                <p:cNvSpPr>
                  <a:spLocks noEditPoints="1"/>
                </p:cNvSpPr>
                <p:nvPr/>
              </p:nvSpPr>
              <p:spPr bwMode="black">
                <a:xfrm>
                  <a:off x="3233738" y="168276"/>
                  <a:ext cx="2651125" cy="4124325"/>
                </a:xfrm>
                <a:custGeom>
                  <a:avLst/>
                  <a:gdLst>
                    <a:gd name="T0" fmla="*/ 457478 w 707"/>
                    <a:gd name="T1" fmla="*/ 2643317 h 1100"/>
                    <a:gd name="T2" fmla="*/ 2407387 w 707"/>
                    <a:gd name="T3" fmla="*/ 1930934 h 1100"/>
                    <a:gd name="T4" fmla="*/ 2591128 w 707"/>
                    <a:gd name="T5" fmla="*/ 1529749 h 1100"/>
                    <a:gd name="T6" fmla="*/ 2189897 w 707"/>
                    <a:gd name="T7" fmla="*/ 1346030 h 1100"/>
                    <a:gd name="T8" fmla="*/ 243739 w 707"/>
                    <a:gd name="T9" fmla="*/ 2054664 h 1100"/>
                    <a:gd name="T10" fmla="*/ 56247 w 707"/>
                    <a:gd name="T11" fmla="*/ 2455848 h 1100"/>
                    <a:gd name="T12" fmla="*/ 457478 w 707"/>
                    <a:gd name="T13" fmla="*/ 2643317 h 1100"/>
                    <a:gd name="T14" fmla="*/ 2444885 w 707"/>
                    <a:gd name="T15" fmla="*/ 2677062 h 1100"/>
                    <a:gd name="T16" fmla="*/ 2647375 w 707"/>
                    <a:gd name="T17" fmla="*/ 2384610 h 1100"/>
                    <a:gd name="T18" fmla="*/ 2628626 w 707"/>
                    <a:gd name="T19" fmla="*/ 2279627 h 1100"/>
                    <a:gd name="T20" fmla="*/ 2227395 w 707"/>
                    <a:gd name="T21" fmla="*/ 2092158 h 1100"/>
                    <a:gd name="T22" fmla="*/ 281237 w 707"/>
                    <a:gd name="T23" fmla="*/ 2804541 h 1100"/>
                    <a:gd name="T24" fmla="*/ 74996 w 707"/>
                    <a:gd name="T25" fmla="*/ 3093243 h 1100"/>
                    <a:gd name="T26" fmla="*/ 74996 w 707"/>
                    <a:gd name="T27" fmla="*/ 3096993 h 1100"/>
                    <a:gd name="T28" fmla="*/ 273737 w 707"/>
                    <a:gd name="T29" fmla="*/ 3389445 h 1100"/>
                    <a:gd name="T30" fmla="*/ 712466 w 707"/>
                    <a:gd name="T31" fmla="*/ 3565666 h 1100"/>
                    <a:gd name="T32" fmla="*/ 712466 w 707"/>
                    <a:gd name="T33" fmla="*/ 3801877 h 1100"/>
                    <a:gd name="T34" fmla="*/ 716216 w 707"/>
                    <a:gd name="T35" fmla="*/ 3835621 h 1100"/>
                    <a:gd name="T36" fmla="*/ 494977 w 707"/>
                    <a:gd name="T37" fmla="*/ 3835621 h 1100"/>
                    <a:gd name="T38" fmla="*/ 431230 w 707"/>
                    <a:gd name="T39" fmla="*/ 3899362 h 1100"/>
                    <a:gd name="T40" fmla="*/ 431230 w 707"/>
                    <a:gd name="T41" fmla="*/ 4060585 h 1100"/>
                    <a:gd name="T42" fmla="*/ 494977 w 707"/>
                    <a:gd name="T43" fmla="*/ 4124325 h 1100"/>
                    <a:gd name="T44" fmla="*/ 2429886 w 707"/>
                    <a:gd name="T45" fmla="*/ 4124325 h 1100"/>
                    <a:gd name="T46" fmla="*/ 2489883 w 707"/>
                    <a:gd name="T47" fmla="*/ 4060585 h 1100"/>
                    <a:gd name="T48" fmla="*/ 2489883 w 707"/>
                    <a:gd name="T49" fmla="*/ 3899362 h 1100"/>
                    <a:gd name="T50" fmla="*/ 2429886 w 707"/>
                    <a:gd name="T51" fmla="*/ 3835621 h 1100"/>
                    <a:gd name="T52" fmla="*/ 2332390 w 707"/>
                    <a:gd name="T53" fmla="*/ 3835621 h 1100"/>
                    <a:gd name="T54" fmla="*/ 2332390 w 707"/>
                    <a:gd name="T55" fmla="*/ 3798128 h 1100"/>
                    <a:gd name="T56" fmla="*/ 2332390 w 707"/>
                    <a:gd name="T57" fmla="*/ 3273214 h 1100"/>
                    <a:gd name="T58" fmla="*/ 2021155 w 707"/>
                    <a:gd name="T59" fmla="*/ 2962015 h 1100"/>
                    <a:gd name="T60" fmla="*/ 1709919 w 707"/>
                    <a:gd name="T61" fmla="*/ 3273214 h 1100"/>
                    <a:gd name="T62" fmla="*/ 1709919 w 707"/>
                    <a:gd name="T63" fmla="*/ 3798128 h 1100"/>
                    <a:gd name="T64" fmla="*/ 1713669 w 707"/>
                    <a:gd name="T65" fmla="*/ 3835621 h 1100"/>
                    <a:gd name="T66" fmla="*/ 1331187 w 707"/>
                    <a:gd name="T67" fmla="*/ 3835621 h 1100"/>
                    <a:gd name="T68" fmla="*/ 1334937 w 707"/>
                    <a:gd name="T69" fmla="*/ 3801877 h 1100"/>
                    <a:gd name="T70" fmla="*/ 1338687 w 707"/>
                    <a:gd name="T71" fmla="*/ 3355700 h 1100"/>
                    <a:gd name="T72" fmla="*/ 1297439 w 707"/>
                    <a:gd name="T73" fmla="*/ 3205725 h 1100"/>
                    <a:gd name="T74" fmla="*/ 603722 w 707"/>
                    <a:gd name="T75" fmla="*/ 3318206 h 1100"/>
                    <a:gd name="T76" fmla="*/ 1304938 w 707"/>
                    <a:gd name="T77" fmla="*/ 3096993 h 1100"/>
                    <a:gd name="T78" fmla="*/ 2444885 w 707"/>
                    <a:gd name="T79" fmla="*/ 2677062 h 1100"/>
                    <a:gd name="T80" fmla="*/ 457478 w 707"/>
                    <a:gd name="T81" fmla="*/ 1874693 h 1100"/>
                    <a:gd name="T82" fmla="*/ 2407387 w 707"/>
                    <a:gd name="T83" fmla="*/ 1162310 h 1100"/>
                    <a:gd name="T84" fmla="*/ 2609877 w 707"/>
                    <a:gd name="T85" fmla="*/ 869857 h 1100"/>
                    <a:gd name="T86" fmla="*/ 2606127 w 707"/>
                    <a:gd name="T87" fmla="*/ 836113 h 1100"/>
                    <a:gd name="T88" fmla="*/ 2339890 w 707"/>
                    <a:gd name="T89" fmla="*/ 558659 h 1100"/>
                    <a:gd name="T90" fmla="*/ 1871162 w 707"/>
                    <a:gd name="T91" fmla="*/ 494919 h 1100"/>
                    <a:gd name="T92" fmla="*/ 1908660 w 707"/>
                    <a:gd name="T93" fmla="*/ 348693 h 1100"/>
                    <a:gd name="T94" fmla="*/ 1889911 w 707"/>
                    <a:gd name="T95" fmla="*/ 247460 h 1100"/>
                    <a:gd name="T96" fmla="*/ 1492430 w 707"/>
                    <a:gd name="T97" fmla="*/ 56241 h 1100"/>
                    <a:gd name="T98" fmla="*/ 622471 w 707"/>
                    <a:gd name="T99" fmla="*/ 359941 h 1100"/>
                    <a:gd name="T100" fmla="*/ 412481 w 707"/>
                    <a:gd name="T101" fmla="*/ 656143 h 1100"/>
                    <a:gd name="T102" fmla="*/ 416230 w 707"/>
                    <a:gd name="T103" fmla="*/ 689887 h 1100"/>
                    <a:gd name="T104" fmla="*/ 682468 w 707"/>
                    <a:gd name="T105" fmla="*/ 963592 h 1100"/>
                    <a:gd name="T106" fmla="*/ 911207 w 707"/>
                    <a:gd name="T107" fmla="*/ 997337 h 1100"/>
                    <a:gd name="T108" fmla="*/ 1646172 w 707"/>
                    <a:gd name="T109" fmla="*/ 798619 h 1100"/>
                    <a:gd name="T110" fmla="*/ 843710 w 707"/>
                    <a:gd name="T111" fmla="*/ 1068575 h 1100"/>
                    <a:gd name="T112" fmla="*/ 243739 w 707"/>
                    <a:gd name="T113" fmla="*/ 1286039 h 1100"/>
                    <a:gd name="T114" fmla="*/ 41248 w 707"/>
                    <a:gd name="T115" fmla="*/ 1582241 h 1100"/>
                    <a:gd name="T116" fmla="*/ 56247 w 707"/>
                    <a:gd name="T117" fmla="*/ 1690973 h 1100"/>
                    <a:gd name="T118" fmla="*/ 457478 w 707"/>
                    <a:gd name="T119" fmla="*/ 1874693 h 1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7"/>
                    <a:gd name="T181" fmla="*/ 0 h 1100"/>
                    <a:gd name="T182" fmla="*/ 707 w 707"/>
                    <a:gd name="T183" fmla="*/ 1100 h 1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w="9525">
                  <a:noFill/>
                  <a:round/>
                  <a:headEnd/>
                  <a:tailEnd/>
                </a:ln>
              </p:spPr>
              <p:txBody>
                <a:bodyPr/>
                <a:lstStyle/>
                <a:p>
                  <a:endParaRPr lang="pl-PL"/>
                </a:p>
              </p:txBody>
            </p:sp>
            <p:sp>
              <p:nvSpPr>
                <p:cNvPr id="28686" name="Freeform 214"/>
                <p:cNvSpPr>
                  <a:spLocks/>
                </p:cNvSpPr>
                <p:nvPr/>
              </p:nvSpPr>
              <p:spPr bwMode="black">
                <a:xfrm>
                  <a:off x="3657600" y="4476750"/>
                  <a:ext cx="2057400" cy="460375"/>
                </a:xfrm>
                <a:custGeom>
                  <a:avLst/>
                  <a:gdLst>
                    <a:gd name="T0" fmla="*/ 2057400 w 549"/>
                    <a:gd name="T1" fmla="*/ 37429 h 123"/>
                    <a:gd name="T2" fmla="*/ 2004934 w 549"/>
                    <a:gd name="T3" fmla="*/ 0 h 123"/>
                    <a:gd name="T4" fmla="*/ 63708 w 549"/>
                    <a:gd name="T5" fmla="*/ 0 h 123"/>
                    <a:gd name="T6" fmla="*/ 0 w 549"/>
                    <a:gd name="T7" fmla="*/ 63629 h 123"/>
                    <a:gd name="T8" fmla="*/ 0 w 549"/>
                    <a:gd name="T9" fmla="*/ 396746 h 123"/>
                    <a:gd name="T10" fmla="*/ 63708 w 549"/>
                    <a:gd name="T11" fmla="*/ 460375 h 123"/>
                    <a:gd name="T12" fmla="*/ 2004934 w 549"/>
                    <a:gd name="T13" fmla="*/ 460375 h 123"/>
                    <a:gd name="T14" fmla="*/ 2057400 w 549"/>
                    <a:gd name="T15" fmla="*/ 422946 h 123"/>
                    <a:gd name="T16" fmla="*/ 2057400 w 549"/>
                    <a:gd name="T17" fmla="*/ 37429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9"/>
                    <a:gd name="T28" fmla="*/ 0 h 123"/>
                    <a:gd name="T29" fmla="*/ 549 w 549"/>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w="9525">
                  <a:noFill/>
                  <a:round/>
                  <a:headEnd/>
                  <a:tailEnd/>
                </a:ln>
              </p:spPr>
              <p:txBody>
                <a:bodyPr/>
                <a:lstStyle/>
                <a:p>
                  <a:endParaRPr lang="pl-PL"/>
                </a:p>
              </p:txBody>
            </p:sp>
          </p:gr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3"/>
          <a:srcRect t="12653" b="6807"/>
          <a:stretch>
            <a:fillRect/>
          </a:stretch>
        </p:blipFill>
        <p:spPr bwMode="auto">
          <a:xfrm>
            <a:off x="0" y="0"/>
            <a:ext cx="12773025" cy="6858000"/>
          </a:xfrm>
          <a:prstGeom prst="rect">
            <a:avLst/>
          </a:prstGeom>
          <a:noFill/>
          <a:ln w="9525">
            <a:noFill/>
            <a:miter lim="800000"/>
            <a:headEnd/>
            <a:tailEnd/>
          </a:ln>
        </p:spPr>
      </p:pic>
      <p:sp>
        <p:nvSpPr>
          <p:cNvPr id="5" name="Title 4"/>
          <p:cNvSpPr>
            <a:spLocks noGrp="1"/>
          </p:cNvSpPr>
          <p:nvPr>
            <p:ph type="title"/>
          </p:nvPr>
        </p:nvSpPr>
        <p:spPr/>
        <p:txBody>
          <a:bodyPr/>
          <a:lstStyle/>
          <a:p>
            <a:pPr defTabSz="914367" fontAlgn="auto">
              <a:spcAft>
                <a:spcPts val="0"/>
              </a:spcAft>
              <a:defRPr/>
            </a:pPr>
            <a:r>
              <a:rPr lang="pl-PL" sz="5000">
                <a:solidFill>
                  <a:schemeClr val="bg1"/>
                </a:solidFill>
              </a:rPr>
              <a:t>Etapy</a:t>
            </a:r>
            <a:r>
              <a:rPr sz="5000">
                <a:solidFill>
                  <a:schemeClr val="bg1"/>
                </a:solidFill>
              </a:rPr>
              <a:t> </a:t>
            </a:r>
            <a:endParaRPr sz="5000">
              <a:solidFill>
                <a:schemeClr val="bg1"/>
              </a:solidFill>
            </a:endParaRPr>
          </a:p>
        </p:txBody>
      </p:sp>
      <p:sp>
        <p:nvSpPr>
          <p:cNvPr id="13" name="Rectangle 12"/>
          <p:cNvSpPr/>
          <p:nvPr/>
        </p:nvSpPr>
        <p:spPr bwMode="auto">
          <a:xfrm>
            <a:off x="0" y="2691447"/>
            <a:ext cx="8414796" cy="882869"/>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defTabSz="914102">
              <a:defRPr/>
            </a:pPr>
            <a:r>
              <a:rPr lang="pl-PL" sz="2200" dirty="0">
                <a:gradFill>
                  <a:gsLst>
                    <a:gs pos="0">
                      <a:srgbClr val="FFFFFF"/>
                    </a:gs>
                    <a:gs pos="100000">
                      <a:srgbClr val="FFFFFF"/>
                    </a:gs>
                  </a:gsLst>
                  <a:lin ang="5400000" scaled="0"/>
                </a:gradFill>
              </a:rPr>
              <a:t>2015 Kwiecień: uruchomienie ZGW w O365 </a:t>
            </a:r>
            <a:endParaRPr lang="en-US" sz="2200" dirty="0">
              <a:gradFill>
                <a:gsLst>
                  <a:gs pos="0">
                    <a:srgbClr val="FFFFFF"/>
                  </a:gs>
                  <a:gs pos="100000">
                    <a:srgbClr val="FFFFFF"/>
                  </a:gs>
                </a:gsLst>
                <a:lin ang="5400000" scaled="0"/>
              </a:gradFill>
            </a:endParaRPr>
          </a:p>
        </p:txBody>
      </p:sp>
      <p:sp>
        <p:nvSpPr>
          <p:cNvPr id="14" name="Rectangle 13"/>
          <p:cNvSpPr/>
          <p:nvPr/>
        </p:nvSpPr>
        <p:spPr bwMode="auto">
          <a:xfrm>
            <a:off x="0" y="3619851"/>
            <a:ext cx="8414796" cy="882869"/>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defTabSz="914102">
              <a:defRPr/>
            </a:pPr>
            <a:r>
              <a:rPr lang="pl-PL" sz="2200" dirty="0">
                <a:gradFill>
                  <a:gsLst>
                    <a:gs pos="0">
                      <a:srgbClr val="FFFFFF"/>
                    </a:gs>
                    <a:gs pos="100000">
                      <a:srgbClr val="FFFFFF"/>
                    </a:gs>
                  </a:gsLst>
                  <a:lin ang="5400000" scaled="0"/>
                </a:gradFill>
              </a:rPr>
              <a:t>2015 Czerwiec: Uruchomienie Gmin w ramach ZGW </a:t>
            </a:r>
            <a:endParaRPr lang="en-US" sz="2200" dirty="0">
              <a:gradFill>
                <a:gsLst>
                  <a:gs pos="0">
                    <a:srgbClr val="FFFFFF"/>
                  </a:gs>
                  <a:gs pos="100000">
                    <a:srgbClr val="FFFFFF"/>
                  </a:gs>
                </a:gsLst>
                <a:lin ang="5400000" scaled="0"/>
              </a:gradFill>
            </a:endParaRPr>
          </a:p>
        </p:txBody>
      </p:sp>
      <p:sp>
        <p:nvSpPr>
          <p:cNvPr id="16" name="Rectangle 15"/>
          <p:cNvSpPr/>
          <p:nvPr/>
        </p:nvSpPr>
        <p:spPr bwMode="auto">
          <a:xfrm>
            <a:off x="0" y="4563505"/>
            <a:ext cx="8414796" cy="882869"/>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defTabSz="914102">
              <a:defRPr/>
            </a:pPr>
            <a:r>
              <a:rPr lang="pl-PL" sz="2200" dirty="0">
                <a:gradFill>
                  <a:gsLst>
                    <a:gs pos="0">
                      <a:srgbClr val="FFFFFF"/>
                    </a:gs>
                    <a:gs pos="100000">
                      <a:srgbClr val="FFFFFF"/>
                    </a:gs>
                  </a:gsLst>
                  <a:lin ang="5400000" scaled="0"/>
                </a:gradFill>
              </a:rPr>
              <a:t>2015 Lipiec: Start Platformy Komunikacyjnej</a:t>
            </a:r>
            <a:endParaRPr lang="en-US" sz="2200" dirty="0">
              <a:gradFill>
                <a:gsLst>
                  <a:gs pos="0">
                    <a:srgbClr val="FFFFFF"/>
                  </a:gs>
                  <a:gs pos="100000">
                    <a:srgbClr val="FFFFFF"/>
                  </a:gs>
                </a:gsLst>
                <a:lin ang="5400000" scaled="0"/>
              </a:gradFill>
            </a:endParaRPr>
          </a:p>
        </p:txBody>
      </p:sp>
      <p:sp>
        <p:nvSpPr>
          <p:cNvPr id="8" name="Rectangle 7"/>
          <p:cNvSpPr/>
          <p:nvPr/>
        </p:nvSpPr>
        <p:spPr bwMode="auto">
          <a:xfrm>
            <a:off x="-1" y="1752180"/>
            <a:ext cx="8414796" cy="882869"/>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defTabSz="914102">
              <a:defRPr/>
            </a:pPr>
            <a:r>
              <a:rPr lang="pl-PL" sz="2200" dirty="0">
                <a:gradFill>
                  <a:gsLst>
                    <a:gs pos="0">
                      <a:srgbClr val="FFFFFF"/>
                    </a:gs>
                    <a:gs pos="100000">
                      <a:srgbClr val="FFFFFF"/>
                    </a:gs>
                  </a:gsLst>
                  <a:lin ang="5400000" scaled="0"/>
                </a:gradFill>
              </a:rPr>
              <a:t>2014: Testowa wideokonferencja ZGW</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srcRect t="12653" b="6807"/>
          <a:stretch>
            <a:fillRect/>
          </a:stretch>
        </p:blipFill>
        <p:spPr bwMode="auto">
          <a:xfrm>
            <a:off x="0" y="0"/>
            <a:ext cx="12773025" cy="6858000"/>
          </a:xfrm>
          <a:prstGeom prst="rect">
            <a:avLst/>
          </a:prstGeom>
          <a:noFill/>
          <a:ln w="9525">
            <a:noFill/>
            <a:miter lim="800000"/>
            <a:headEnd/>
            <a:tailEnd/>
          </a:ln>
        </p:spPr>
      </p:pic>
      <p:sp>
        <p:nvSpPr>
          <p:cNvPr id="5" name="Title 4"/>
          <p:cNvSpPr>
            <a:spLocks noGrp="1"/>
          </p:cNvSpPr>
          <p:nvPr>
            <p:ph type="title"/>
          </p:nvPr>
        </p:nvSpPr>
        <p:spPr/>
        <p:txBody>
          <a:bodyPr/>
          <a:lstStyle/>
          <a:p>
            <a:pPr defTabSz="914367" fontAlgn="auto">
              <a:spcAft>
                <a:spcPts val="0"/>
              </a:spcAft>
              <a:defRPr/>
            </a:pPr>
            <a:r>
              <a:rPr lang="pl-PL" sz="5000">
                <a:solidFill>
                  <a:schemeClr val="bg1"/>
                </a:solidFill>
              </a:rPr>
              <a:t>Jak się podłączyć?</a:t>
            </a:r>
            <a:r>
              <a:rPr sz="5000">
                <a:solidFill>
                  <a:schemeClr val="bg1"/>
                </a:solidFill>
              </a:rPr>
              <a:t> </a:t>
            </a:r>
            <a:endParaRPr sz="5000">
              <a:solidFill>
                <a:schemeClr val="bg1"/>
              </a:solidFill>
            </a:endParaRPr>
          </a:p>
        </p:txBody>
      </p:sp>
      <p:sp>
        <p:nvSpPr>
          <p:cNvPr id="13" name="Rectangle 12"/>
          <p:cNvSpPr/>
          <p:nvPr/>
        </p:nvSpPr>
        <p:spPr bwMode="auto">
          <a:xfrm>
            <a:off x="0" y="2690813"/>
            <a:ext cx="8415338" cy="884237"/>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fontAlgn="auto">
              <a:spcBef>
                <a:spcPts val="0"/>
              </a:spcBef>
              <a:spcAft>
                <a:spcPts val="0"/>
              </a:spcAft>
              <a:defRPr/>
            </a:pPr>
            <a:r>
              <a:rPr lang="pl-PL" sz="2000" dirty="0"/>
              <a:t>Przesłanie powyższej informacji do koordynatora projektu po stronie ZGW – Dariusza Sobolewskiego 721295449 </a:t>
            </a:r>
            <a:r>
              <a:rPr lang="pl-PL" sz="2000" u="sng" dirty="0"/>
              <a:t>d.sobolewski@zgwrp.pl</a:t>
            </a:r>
            <a:endParaRPr lang="pl-PL" sz="2000" dirty="0"/>
          </a:p>
        </p:txBody>
      </p:sp>
      <p:sp>
        <p:nvSpPr>
          <p:cNvPr id="14" name="Rectangle 13"/>
          <p:cNvSpPr/>
          <p:nvPr/>
        </p:nvSpPr>
        <p:spPr bwMode="auto">
          <a:xfrm>
            <a:off x="0" y="3619500"/>
            <a:ext cx="8415338" cy="882650"/>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fontAlgn="auto">
              <a:spcBef>
                <a:spcPts val="0"/>
              </a:spcBef>
              <a:spcAft>
                <a:spcPts val="0"/>
              </a:spcAft>
              <a:defRPr/>
            </a:pPr>
            <a:r>
              <a:rPr lang="pl-PL" sz="2000" dirty="0"/>
              <a:t>Zakup </a:t>
            </a:r>
            <a:r>
              <a:rPr lang="pl-PL" sz="2000" dirty="0"/>
              <a:t>(lub darmowy w </a:t>
            </a:r>
            <a:r>
              <a:rPr lang="pl-PL" sz="2000"/>
              <a:t>ramach ZGW) i </a:t>
            </a:r>
            <a:r>
              <a:rPr lang="pl-PL" sz="2000" dirty="0"/>
              <a:t>instalacja usługi Microsoft Office 365</a:t>
            </a:r>
          </a:p>
        </p:txBody>
      </p:sp>
      <p:sp>
        <p:nvSpPr>
          <p:cNvPr id="16" name="Rectangle 15"/>
          <p:cNvSpPr/>
          <p:nvPr/>
        </p:nvSpPr>
        <p:spPr bwMode="auto">
          <a:xfrm>
            <a:off x="0" y="4564063"/>
            <a:ext cx="8415338" cy="882650"/>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defTabSz="914102">
              <a:defRPr/>
            </a:pPr>
            <a:r>
              <a:rPr lang="pl-PL" sz="2000" dirty="0"/>
              <a:t>Komputer z systemem operacyjnym Windows 7 lub Windows </a:t>
            </a:r>
            <a:r>
              <a:rPr lang="pl-PL" sz="2000" dirty="0"/>
              <a:t>8</a:t>
            </a:r>
            <a:endParaRPr lang="pl-PL" sz="2000" dirty="0"/>
          </a:p>
        </p:txBody>
      </p:sp>
      <p:sp>
        <p:nvSpPr>
          <p:cNvPr id="8" name="Rectangle 7"/>
          <p:cNvSpPr/>
          <p:nvPr/>
        </p:nvSpPr>
        <p:spPr bwMode="auto">
          <a:xfrm>
            <a:off x="0" y="1752600"/>
            <a:ext cx="8415338" cy="882650"/>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defTabSz="914102">
              <a:defRPr/>
            </a:pPr>
            <a:r>
              <a:rPr lang="pl-PL" sz="2000" dirty="0"/>
              <a:t>Wyznaczenie osoby odpowiedzialnej za projekt w Państwa gminie (najlepiej administrator IT: imię i nazwisko, telefon, email, gmina</a:t>
            </a:r>
            <a:r>
              <a:rPr lang="pl-PL" sz="2000" dirty="0"/>
              <a:t>)</a:t>
            </a:r>
            <a:endParaRPr lang="pl-PL" sz="2000" dirty="0"/>
          </a:p>
        </p:txBody>
      </p:sp>
      <p:sp>
        <p:nvSpPr>
          <p:cNvPr id="9" name="Rectangle 8"/>
          <p:cNvSpPr/>
          <p:nvPr/>
        </p:nvSpPr>
        <p:spPr bwMode="auto">
          <a:xfrm>
            <a:off x="0" y="5516563"/>
            <a:ext cx="8415338" cy="882650"/>
          </a:xfrm>
          <a:prstGeom prst="rect">
            <a:avLst/>
          </a:prstGeom>
          <a:solidFill>
            <a:schemeClr val="accent3">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365760" anchor="ctr"/>
          <a:lstStyle/>
          <a:p>
            <a:pPr fontAlgn="auto">
              <a:spcBef>
                <a:spcPts val="0"/>
              </a:spcBef>
              <a:spcAft>
                <a:spcPts val="0"/>
              </a:spcAft>
              <a:defRPr/>
            </a:pPr>
            <a:r>
              <a:rPr lang="pl-PL" sz="2000" dirty="0"/>
              <a:t>Szkolenia: </a:t>
            </a:r>
            <a:r>
              <a:rPr lang="pl-PL" sz="2000" dirty="0"/>
              <a:t>http://cloudpower.pl/szkolenia/szkolenia_Office365.html</a:t>
            </a:r>
          </a:p>
          <a:p>
            <a:pPr fontAlgn="auto">
              <a:spcBef>
                <a:spcPts val="0"/>
              </a:spcBef>
              <a:spcAft>
                <a:spcPts val="0"/>
              </a:spcAft>
              <a:defRPr/>
            </a:pPr>
            <a:r>
              <a:rPr lang="pl-PL" sz="2000" dirty="0"/>
              <a:t>http://www.przygotujsienaoffice365.pl</a:t>
            </a:r>
            <a:r>
              <a:rPr lang="pl-PL" sz="2000" dirty="0"/>
              <a:t>/</a:t>
            </a:r>
            <a:endParaRPr lang="pl-PL" sz="20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bwMode="auto">
          <a:xfrm rot="16200000" flipH="1">
            <a:off x="3935289" y="-1424101"/>
            <a:ext cx="4346822" cy="12217400"/>
          </a:xfrm>
          <a:prstGeom prst="rect">
            <a:avLst/>
          </a:prstGeom>
          <a:gradFill flip="none" rotWithShape="1">
            <a:gsLst>
              <a:gs pos="36000">
                <a:srgbClr val="0A0A0A">
                  <a:alpha val="34000"/>
                </a:srgbClr>
              </a:gs>
              <a:gs pos="100000">
                <a:srgbClr val="0A0A0A">
                  <a:alpha val="0"/>
                </a:srgbClr>
              </a:gs>
              <a:gs pos="0">
                <a:srgbClr val="000000"/>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 Placeholder 2"/>
          <p:cNvSpPr txBox="1">
            <a:spLocks/>
          </p:cNvSpPr>
          <p:nvPr/>
        </p:nvSpPr>
        <p:spPr>
          <a:xfrm>
            <a:off x="8134350" y="3643313"/>
            <a:ext cx="4338638" cy="188912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765"/>
              </a:spcBef>
              <a:buFont typeface="Arial" pitchFamily="34" charset="0"/>
              <a:buNone/>
              <a:defRPr/>
            </a:pPr>
            <a:endParaRPr lang="en-US" sz="4400" dirty="0">
              <a:gradFill>
                <a:gsLst>
                  <a:gs pos="1250">
                    <a:srgbClr val="FFFFFF"/>
                  </a:gs>
                  <a:gs pos="99000">
                    <a:srgbClr val="FFFFFF"/>
                  </a:gs>
                </a:gsLst>
                <a:lin ang="5400000" scaled="0"/>
              </a:gradFill>
            </a:endParaRPr>
          </a:p>
        </p:txBody>
      </p:sp>
      <p:sp>
        <p:nvSpPr>
          <p:cNvPr id="22" name="Freeform 95"/>
          <p:cNvSpPr>
            <a:spLocks/>
          </p:cNvSpPr>
          <p:nvPr/>
        </p:nvSpPr>
        <p:spPr bwMode="black">
          <a:xfrm>
            <a:off x="4529138" y="3378200"/>
            <a:ext cx="7521575" cy="2636838"/>
          </a:xfrm>
          <a:prstGeom prst="rect">
            <a:avLst/>
          </a:prstGeom>
          <a:solidFill>
            <a:schemeClr val="accent2">
              <a:alpha val="74901"/>
            </a:schemeClr>
          </a:solidFill>
          <a:ln w="9525">
            <a:noFill/>
            <a:miter lim="800000"/>
            <a:headEnd/>
            <a:tailEnd/>
          </a:ln>
        </p:spPr>
        <p:txBody>
          <a:bodyPr lIns="137160" tIns="137160" anchor="ctr"/>
          <a:lstStyle/>
          <a:p>
            <a:r>
              <a:rPr lang="pl-PL" sz="2400">
                <a:solidFill>
                  <a:schemeClr val="bg1"/>
                </a:solidFill>
                <a:latin typeface="Segoe UI" pitchFamily="34" charset="0"/>
              </a:rPr>
              <a:t>Rafal Janiec:</a:t>
            </a:r>
          </a:p>
          <a:p>
            <a:r>
              <a:rPr lang="pl-PL" sz="2400">
                <a:solidFill>
                  <a:schemeClr val="bg1"/>
                </a:solidFill>
                <a:latin typeface="Segoe UI" pitchFamily="34" charset="0"/>
              </a:rPr>
              <a:t>V-rajani@microsoft.com</a:t>
            </a:r>
          </a:p>
          <a:p>
            <a:endParaRPr lang="pl-PL" sz="2400">
              <a:solidFill>
                <a:schemeClr val="bg1"/>
              </a:solidFill>
              <a:latin typeface="Segoe UI" pitchFamily="34" charset="0"/>
            </a:endParaRPr>
          </a:p>
        </p:txBody>
      </p:sp>
      <p:grpSp>
        <p:nvGrpSpPr>
          <p:cNvPr id="34823" name="Group 2"/>
          <p:cNvGrpSpPr>
            <a:grpSpLocks/>
          </p:cNvGrpSpPr>
          <p:nvPr/>
        </p:nvGrpSpPr>
        <p:grpSpPr bwMode="auto">
          <a:xfrm>
            <a:off x="217488" y="106363"/>
            <a:ext cx="5219700" cy="1095375"/>
            <a:chOff x="218094" y="106419"/>
            <a:chExt cx="5219032" cy="1095708"/>
          </a:xfrm>
        </p:grpSpPr>
        <p:sp>
          <p:nvSpPr>
            <p:cNvPr id="12" name="Text Placeholder 5"/>
            <p:cNvSpPr txBox="1">
              <a:spLocks/>
            </p:cNvSpPr>
            <p:nvPr/>
          </p:nvSpPr>
          <p:spPr>
            <a:xfrm>
              <a:off x="1256186" y="106419"/>
              <a:ext cx="4180940" cy="1095708"/>
            </a:xfrm>
            <a:prstGeom prst="rect">
              <a:avLst/>
            </a:prstGeom>
          </p:spPr>
          <p:txBody>
            <a:bodyPr lIns="0" tIns="91440" rIns="146304" bIns="91440">
              <a:normAutofit fontScale="92500" lnSpcReduction="20000"/>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lnSpc>
                  <a:spcPct val="100000"/>
                </a:lnSpc>
                <a:spcBef>
                  <a:spcPts val="600"/>
                </a:spcBef>
                <a:buFont typeface="Arial" pitchFamily="34" charset="0"/>
                <a:buNone/>
                <a:defRPr/>
              </a:pPr>
              <a:r>
                <a:rPr lang="pl-PL" sz="4000" b="1" dirty="0" smtClean="0">
                  <a:solidFill>
                    <a:srgbClr val="FFFFFF"/>
                  </a:solidFill>
                  <a:latin typeface="+mn-lt"/>
                </a:rPr>
                <a:t>Kontakt w Microsoft</a:t>
              </a:r>
              <a:endParaRPr lang="en-US" sz="4000" b="1" dirty="0">
                <a:solidFill>
                  <a:srgbClr val="FFFFFF"/>
                </a:solidFill>
                <a:latin typeface="+mn-lt"/>
              </a:endParaRPr>
            </a:p>
            <a:p>
              <a:pPr marL="0" indent="0">
                <a:lnSpc>
                  <a:spcPct val="100000"/>
                </a:lnSpc>
                <a:spcBef>
                  <a:spcPts val="0"/>
                </a:spcBef>
                <a:buFont typeface="Arial" pitchFamily="34" charset="0"/>
                <a:buNone/>
                <a:defRPr/>
              </a:pPr>
              <a:endParaRPr lang="en-US" sz="1800" dirty="0">
                <a:solidFill>
                  <a:srgbClr val="FFFFFF"/>
                </a:solidFill>
                <a:latin typeface="Segoe UI"/>
                <a:cs typeface="Arial" pitchFamily="34" charset="0"/>
              </a:endParaRPr>
            </a:p>
          </p:txBody>
        </p:sp>
        <p:grpSp>
          <p:nvGrpSpPr>
            <p:cNvPr id="34825" name="Group 12"/>
            <p:cNvGrpSpPr>
              <a:grpSpLocks/>
            </p:cNvGrpSpPr>
            <p:nvPr/>
          </p:nvGrpSpPr>
          <p:grpSpPr bwMode="auto">
            <a:xfrm>
              <a:off x="218094" y="212839"/>
              <a:ext cx="882869" cy="882869"/>
              <a:chOff x="446694" y="3505200"/>
              <a:chExt cx="882869" cy="882869"/>
            </a:xfrm>
          </p:grpSpPr>
          <p:sp>
            <p:nvSpPr>
              <p:cNvPr id="14" name="Rectangle 13"/>
              <p:cNvSpPr/>
              <p:nvPr/>
            </p:nvSpPr>
            <p:spPr bwMode="auto">
              <a:xfrm>
                <a:off x="446694" y="3505174"/>
                <a:ext cx="882537" cy="882918"/>
              </a:xfrm>
              <a:prstGeom prst="rect">
                <a:avLst/>
              </a:prstGeom>
              <a:solidFill>
                <a:schemeClr val="accent2">
                  <a:alpha val="89804"/>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4827" name="Group 14"/>
              <p:cNvGrpSpPr>
                <a:grpSpLocks/>
              </p:cNvGrpSpPr>
              <p:nvPr/>
            </p:nvGrpSpPr>
            <p:grpSpPr bwMode="auto">
              <a:xfrm>
                <a:off x="735166" y="3599019"/>
                <a:ext cx="274392" cy="670523"/>
                <a:chOff x="3233738" y="168276"/>
                <a:chExt cx="2651125" cy="6480174"/>
              </a:xfrm>
            </p:grpSpPr>
            <p:sp>
              <p:nvSpPr>
                <p:cNvPr id="34828" name="Freeform 212"/>
                <p:cNvSpPr>
                  <a:spLocks/>
                </p:cNvSpPr>
                <p:nvPr/>
              </p:nvSpPr>
              <p:spPr bwMode="black">
                <a:xfrm>
                  <a:off x="3679825" y="5110163"/>
                  <a:ext cx="2028825" cy="1538287"/>
                </a:xfrm>
                <a:custGeom>
                  <a:avLst/>
                  <a:gdLst>
                    <a:gd name="T0" fmla="*/ 1582558 w 541"/>
                    <a:gd name="T1" fmla="*/ 735376 h 410"/>
                    <a:gd name="T2" fmla="*/ 2010074 w 541"/>
                    <a:gd name="T3" fmla="*/ 52527 h 410"/>
                    <a:gd name="T4" fmla="*/ 1980073 w 541"/>
                    <a:gd name="T5" fmla="*/ 0 h 410"/>
                    <a:gd name="T6" fmla="*/ 45002 w 541"/>
                    <a:gd name="T7" fmla="*/ 0 h 410"/>
                    <a:gd name="T8" fmla="*/ 18751 w 541"/>
                    <a:gd name="T9" fmla="*/ 52527 h 410"/>
                    <a:gd name="T10" fmla="*/ 517519 w 541"/>
                    <a:gd name="T11" fmla="*/ 739128 h 410"/>
                    <a:gd name="T12" fmla="*/ 558771 w 541"/>
                    <a:gd name="T13" fmla="*/ 772895 h 410"/>
                    <a:gd name="T14" fmla="*/ 532520 w 541"/>
                    <a:gd name="T15" fmla="*/ 859190 h 410"/>
                    <a:gd name="T16" fmla="*/ 570021 w 541"/>
                    <a:gd name="T17" fmla="*/ 960492 h 410"/>
                    <a:gd name="T18" fmla="*/ 532520 w 541"/>
                    <a:gd name="T19" fmla="*/ 1058041 h 410"/>
                    <a:gd name="T20" fmla="*/ 570021 w 541"/>
                    <a:gd name="T21" fmla="*/ 1159343 h 410"/>
                    <a:gd name="T22" fmla="*/ 532520 w 541"/>
                    <a:gd name="T23" fmla="*/ 1260645 h 410"/>
                    <a:gd name="T24" fmla="*/ 690025 w 541"/>
                    <a:gd name="T25" fmla="*/ 1414474 h 410"/>
                    <a:gd name="T26" fmla="*/ 795029 w 541"/>
                    <a:gd name="T27" fmla="*/ 1414474 h 410"/>
                    <a:gd name="T28" fmla="*/ 877532 w 541"/>
                    <a:gd name="T29" fmla="*/ 1527031 h 410"/>
                    <a:gd name="T30" fmla="*/ 900033 w 541"/>
                    <a:gd name="T31" fmla="*/ 1538287 h 410"/>
                    <a:gd name="T32" fmla="*/ 1256296 w 541"/>
                    <a:gd name="T33" fmla="*/ 1538287 h 410"/>
                    <a:gd name="T34" fmla="*/ 1278797 w 541"/>
                    <a:gd name="T35" fmla="*/ 1527031 h 410"/>
                    <a:gd name="T36" fmla="*/ 1350050 w 541"/>
                    <a:gd name="T37" fmla="*/ 1414474 h 410"/>
                    <a:gd name="T38" fmla="*/ 1440053 w 541"/>
                    <a:gd name="T39" fmla="*/ 1414474 h 410"/>
                    <a:gd name="T40" fmla="*/ 1593809 w 541"/>
                    <a:gd name="T41" fmla="*/ 1260645 h 410"/>
                    <a:gd name="T42" fmla="*/ 1556307 w 541"/>
                    <a:gd name="T43" fmla="*/ 1159343 h 410"/>
                    <a:gd name="T44" fmla="*/ 1593809 w 541"/>
                    <a:gd name="T45" fmla="*/ 1058041 h 410"/>
                    <a:gd name="T46" fmla="*/ 1556307 w 541"/>
                    <a:gd name="T47" fmla="*/ 960492 h 410"/>
                    <a:gd name="T48" fmla="*/ 1593809 w 541"/>
                    <a:gd name="T49" fmla="*/ 859190 h 410"/>
                    <a:gd name="T50" fmla="*/ 1560057 w 541"/>
                    <a:gd name="T51" fmla="*/ 761640 h 410"/>
                    <a:gd name="T52" fmla="*/ 1582558 w 541"/>
                    <a:gd name="T53" fmla="*/ 735376 h 4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1"/>
                    <a:gd name="T82" fmla="*/ 0 h 410"/>
                    <a:gd name="T83" fmla="*/ 541 w 541"/>
                    <a:gd name="T84" fmla="*/ 410 h 4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w="9525">
                  <a:noFill/>
                  <a:round/>
                  <a:headEnd/>
                  <a:tailEnd/>
                </a:ln>
              </p:spPr>
              <p:txBody>
                <a:bodyPr/>
                <a:lstStyle/>
                <a:p>
                  <a:endParaRPr lang="pl-PL"/>
                </a:p>
              </p:txBody>
            </p:sp>
            <p:sp>
              <p:nvSpPr>
                <p:cNvPr id="34829" name="Freeform 213"/>
                <p:cNvSpPr>
                  <a:spLocks noEditPoints="1"/>
                </p:cNvSpPr>
                <p:nvPr/>
              </p:nvSpPr>
              <p:spPr bwMode="black">
                <a:xfrm>
                  <a:off x="3233738" y="168276"/>
                  <a:ext cx="2651125" cy="4124325"/>
                </a:xfrm>
                <a:custGeom>
                  <a:avLst/>
                  <a:gdLst>
                    <a:gd name="T0" fmla="*/ 457478 w 707"/>
                    <a:gd name="T1" fmla="*/ 2643317 h 1100"/>
                    <a:gd name="T2" fmla="*/ 2407387 w 707"/>
                    <a:gd name="T3" fmla="*/ 1930934 h 1100"/>
                    <a:gd name="T4" fmla="*/ 2591128 w 707"/>
                    <a:gd name="T5" fmla="*/ 1529749 h 1100"/>
                    <a:gd name="T6" fmla="*/ 2189897 w 707"/>
                    <a:gd name="T7" fmla="*/ 1346030 h 1100"/>
                    <a:gd name="T8" fmla="*/ 243739 w 707"/>
                    <a:gd name="T9" fmla="*/ 2054664 h 1100"/>
                    <a:gd name="T10" fmla="*/ 56247 w 707"/>
                    <a:gd name="T11" fmla="*/ 2455848 h 1100"/>
                    <a:gd name="T12" fmla="*/ 457478 w 707"/>
                    <a:gd name="T13" fmla="*/ 2643317 h 1100"/>
                    <a:gd name="T14" fmla="*/ 2444885 w 707"/>
                    <a:gd name="T15" fmla="*/ 2677062 h 1100"/>
                    <a:gd name="T16" fmla="*/ 2647375 w 707"/>
                    <a:gd name="T17" fmla="*/ 2384610 h 1100"/>
                    <a:gd name="T18" fmla="*/ 2628626 w 707"/>
                    <a:gd name="T19" fmla="*/ 2279627 h 1100"/>
                    <a:gd name="T20" fmla="*/ 2227395 w 707"/>
                    <a:gd name="T21" fmla="*/ 2092158 h 1100"/>
                    <a:gd name="T22" fmla="*/ 281237 w 707"/>
                    <a:gd name="T23" fmla="*/ 2804541 h 1100"/>
                    <a:gd name="T24" fmla="*/ 74996 w 707"/>
                    <a:gd name="T25" fmla="*/ 3093243 h 1100"/>
                    <a:gd name="T26" fmla="*/ 74996 w 707"/>
                    <a:gd name="T27" fmla="*/ 3096993 h 1100"/>
                    <a:gd name="T28" fmla="*/ 273737 w 707"/>
                    <a:gd name="T29" fmla="*/ 3389445 h 1100"/>
                    <a:gd name="T30" fmla="*/ 712466 w 707"/>
                    <a:gd name="T31" fmla="*/ 3565666 h 1100"/>
                    <a:gd name="T32" fmla="*/ 712466 w 707"/>
                    <a:gd name="T33" fmla="*/ 3801877 h 1100"/>
                    <a:gd name="T34" fmla="*/ 716216 w 707"/>
                    <a:gd name="T35" fmla="*/ 3835621 h 1100"/>
                    <a:gd name="T36" fmla="*/ 494977 w 707"/>
                    <a:gd name="T37" fmla="*/ 3835621 h 1100"/>
                    <a:gd name="T38" fmla="*/ 431230 w 707"/>
                    <a:gd name="T39" fmla="*/ 3899362 h 1100"/>
                    <a:gd name="T40" fmla="*/ 431230 w 707"/>
                    <a:gd name="T41" fmla="*/ 4060585 h 1100"/>
                    <a:gd name="T42" fmla="*/ 494977 w 707"/>
                    <a:gd name="T43" fmla="*/ 4124325 h 1100"/>
                    <a:gd name="T44" fmla="*/ 2429886 w 707"/>
                    <a:gd name="T45" fmla="*/ 4124325 h 1100"/>
                    <a:gd name="T46" fmla="*/ 2489883 w 707"/>
                    <a:gd name="T47" fmla="*/ 4060585 h 1100"/>
                    <a:gd name="T48" fmla="*/ 2489883 w 707"/>
                    <a:gd name="T49" fmla="*/ 3899362 h 1100"/>
                    <a:gd name="T50" fmla="*/ 2429886 w 707"/>
                    <a:gd name="T51" fmla="*/ 3835621 h 1100"/>
                    <a:gd name="T52" fmla="*/ 2332390 w 707"/>
                    <a:gd name="T53" fmla="*/ 3835621 h 1100"/>
                    <a:gd name="T54" fmla="*/ 2332390 w 707"/>
                    <a:gd name="T55" fmla="*/ 3798128 h 1100"/>
                    <a:gd name="T56" fmla="*/ 2332390 w 707"/>
                    <a:gd name="T57" fmla="*/ 3273214 h 1100"/>
                    <a:gd name="T58" fmla="*/ 2021155 w 707"/>
                    <a:gd name="T59" fmla="*/ 2962015 h 1100"/>
                    <a:gd name="T60" fmla="*/ 1709919 w 707"/>
                    <a:gd name="T61" fmla="*/ 3273214 h 1100"/>
                    <a:gd name="T62" fmla="*/ 1709919 w 707"/>
                    <a:gd name="T63" fmla="*/ 3798128 h 1100"/>
                    <a:gd name="T64" fmla="*/ 1713669 w 707"/>
                    <a:gd name="T65" fmla="*/ 3835621 h 1100"/>
                    <a:gd name="T66" fmla="*/ 1331187 w 707"/>
                    <a:gd name="T67" fmla="*/ 3835621 h 1100"/>
                    <a:gd name="T68" fmla="*/ 1334937 w 707"/>
                    <a:gd name="T69" fmla="*/ 3801877 h 1100"/>
                    <a:gd name="T70" fmla="*/ 1338687 w 707"/>
                    <a:gd name="T71" fmla="*/ 3355700 h 1100"/>
                    <a:gd name="T72" fmla="*/ 1297439 w 707"/>
                    <a:gd name="T73" fmla="*/ 3205725 h 1100"/>
                    <a:gd name="T74" fmla="*/ 603722 w 707"/>
                    <a:gd name="T75" fmla="*/ 3318206 h 1100"/>
                    <a:gd name="T76" fmla="*/ 1304938 w 707"/>
                    <a:gd name="T77" fmla="*/ 3096993 h 1100"/>
                    <a:gd name="T78" fmla="*/ 2444885 w 707"/>
                    <a:gd name="T79" fmla="*/ 2677062 h 1100"/>
                    <a:gd name="T80" fmla="*/ 457478 w 707"/>
                    <a:gd name="T81" fmla="*/ 1874693 h 1100"/>
                    <a:gd name="T82" fmla="*/ 2407387 w 707"/>
                    <a:gd name="T83" fmla="*/ 1162310 h 1100"/>
                    <a:gd name="T84" fmla="*/ 2609877 w 707"/>
                    <a:gd name="T85" fmla="*/ 869857 h 1100"/>
                    <a:gd name="T86" fmla="*/ 2606127 w 707"/>
                    <a:gd name="T87" fmla="*/ 836113 h 1100"/>
                    <a:gd name="T88" fmla="*/ 2339890 w 707"/>
                    <a:gd name="T89" fmla="*/ 558659 h 1100"/>
                    <a:gd name="T90" fmla="*/ 1871162 w 707"/>
                    <a:gd name="T91" fmla="*/ 494919 h 1100"/>
                    <a:gd name="T92" fmla="*/ 1908660 w 707"/>
                    <a:gd name="T93" fmla="*/ 348693 h 1100"/>
                    <a:gd name="T94" fmla="*/ 1889911 w 707"/>
                    <a:gd name="T95" fmla="*/ 247460 h 1100"/>
                    <a:gd name="T96" fmla="*/ 1492430 w 707"/>
                    <a:gd name="T97" fmla="*/ 56241 h 1100"/>
                    <a:gd name="T98" fmla="*/ 622471 w 707"/>
                    <a:gd name="T99" fmla="*/ 359941 h 1100"/>
                    <a:gd name="T100" fmla="*/ 412481 w 707"/>
                    <a:gd name="T101" fmla="*/ 656143 h 1100"/>
                    <a:gd name="T102" fmla="*/ 416230 w 707"/>
                    <a:gd name="T103" fmla="*/ 689887 h 1100"/>
                    <a:gd name="T104" fmla="*/ 682468 w 707"/>
                    <a:gd name="T105" fmla="*/ 963592 h 1100"/>
                    <a:gd name="T106" fmla="*/ 911207 w 707"/>
                    <a:gd name="T107" fmla="*/ 997337 h 1100"/>
                    <a:gd name="T108" fmla="*/ 1646172 w 707"/>
                    <a:gd name="T109" fmla="*/ 798619 h 1100"/>
                    <a:gd name="T110" fmla="*/ 843710 w 707"/>
                    <a:gd name="T111" fmla="*/ 1068575 h 1100"/>
                    <a:gd name="T112" fmla="*/ 243739 w 707"/>
                    <a:gd name="T113" fmla="*/ 1286039 h 1100"/>
                    <a:gd name="T114" fmla="*/ 41248 w 707"/>
                    <a:gd name="T115" fmla="*/ 1582241 h 1100"/>
                    <a:gd name="T116" fmla="*/ 56247 w 707"/>
                    <a:gd name="T117" fmla="*/ 1690973 h 1100"/>
                    <a:gd name="T118" fmla="*/ 457478 w 707"/>
                    <a:gd name="T119" fmla="*/ 1874693 h 1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7"/>
                    <a:gd name="T181" fmla="*/ 0 h 1100"/>
                    <a:gd name="T182" fmla="*/ 707 w 707"/>
                    <a:gd name="T183" fmla="*/ 1100 h 1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w="9525">
                  <a:noFill/>
                  <a:round/>
                  <a:headEnd/>
                  <a:tailEnd/>
                </a:ln>
              </p:spPr>
              <p:txBody>
                <a:bodyPr/>
                <a:lstStyle/>
                <a:p>
                  <a:endParaRPr lang="pl-PL"/>
                </a:p>
              </p:txBody>
            </p:sp>
            <p:sp>
              <p:nvSpPr>
                <p:cNvPr id="34830" name="Freeform 214"/>
                <p:cNvSpPr>
                  <a:spLocks/>
                </p:cNvSpPr>
                <p:nvPr/>
              </p:nvSpPr>
              <p:spPr bwMode="black">
                <a:xfrm>
                  <a:off x="3657600" y="4476750"/>
                  <a:ext cx="2057400" cy="460375"/>
                </a:xfrm>
                <a:custGeom>
                  <a:avLst/>
                  <a:gdLst>
                    <a:gd name="T0" fmla="*/ 2057400 w 549"/>
                    <a:gd name="T1" fmla="*/ 37429 h 123"/>
                    <a:gd name="T2" fmla="*/ 2004934 w 549"/>
                    <a:gd name="T3" fmla="*/ 0 h 123"/>
                    <a:gd name="T4" fmla="*/ 63708 w 549"/>
                    <a:gd name="T5" fmla="*/ 0 h 123"/>
                    <a:gd name="T6" fmla="*/ 0 w 549"/>
                    <a:gd name="T7" fmla="*/ 63629 h 123"/>
                    <a:gd name="T8" fmla="*/ 0 w 549"/>
                    <a:gd name="T9" fmla="*/ 396746 h 123"/>
                    <a:gd name="T10" fmla="*/ 63708 w 549"/>
                    <a:gd name="T11" fmla="*/ 460375 h 123"/>
                    <a:gd name="T12" fmla="*/ 2004934 w 549"/>
                    <a:gd name="T13" fmla="*/ 460375 h 123"/>
                    <a:gd name="T14" fmla="*/ 2057400 w 549"/>
                    <a:gd name="T15" fmla="*/ 422946 h 123"/>
                    <a:gd name="T16" fmla="*/ 2057400 w 549"/>
                    <a:gd name="T17" fmla="*/ 37429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9"/>
                    <a:gd name="T28" fmla="*/ 0 h 123"/>
                    <a:gd name="T29" fmla="*/ 549 w 549"/>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w="9525">
                  <a:noFill/>
                  <a:round/>
                  <a:headEnd/>
                  <a:tailEnd/>
                </a:ln>
              </p:spPr>
              <p:txBody>
                <a:bodyPr/>
                <a:lstStyle/>
                <a:p>
                  <a:endParaRPr lang="pl-PL"/>
                </a:p>
              </p:txBody>
            </p:sp>
          </p:grpSp>
        </p:gr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2" grpId="0" animBg="1"/>
    </p:bldLst>
  </p:timing>
</p:sld>
</file>

<file path=ppt/theme/theme1.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docProps/app.xml><?xml version="1.0" encoding="utf-8"?>
<Properties xmlns="http://schemas.openxmlformats.org/officeDocument/2006/extended-properties" xmlns:vt="http://schemas.openxmlformats.org/officeDocument/2006/docPropsVTypes">
  <TotalTime>7241</TotalTime>
  <Words>128</Words>
  <Application>Microsoft Office PowerPoint</Application>
  <PresentationFormat>Niestandardowy</PresentationFormat>
  <Paragraphs>26</Paragraphs>
  <Slides>5</Slides>
  <Notes>5</Notes>
  <HiddenSlides>5</HiddenSlides>
  <MMClips>0</MMClips>
  <ScaleCrop>false</ScaleCrop>
  <HeadingPairs>
    <vt:vector size="6" baseType="variant">
      <vt:variant>
        <vt:lpstr>Używane czcionki</vt:lpstr>
      </vt:variant>
      <vt:variant>
        <vt:i4>4</vt:i4>
      </vt:variant>
      <vt:variant>
        <vt:lpstr>Szablon projektu</vt:lpstr>
      </vt:variant>
      <vt:variant>
        <vt:i4>16</vt:i4>
      </vt:variant>
      <vt:variant>
        <vt:lpstr>Tytuły slajdów</vt:lpstr>
      </vt:variant>
      <vt:variant>
        <vt:i4>5</vt:i4>
      </vt:variant>
    </vt:vector>
  </HeadingPairs>
  <TitlesOfParts>
    <vt:vector size="25" baseType="lpstr">
      <vt:lpstr>Segoe UI</vt:lpstr>
      <vt:lpstr>Arial</vt:lpstr>
      <vt:lpstr>Segoe UI Light</vt:lpstr>
      <vt:lpstr>Calibri</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1_MSVID_White_16x9_2012-08-18</vt:lpstr>
      <vt:lpstr>Slajd 1</vt:lpstr>
      <vt:lpstr>Slajd 2</vt:lpstr>
      <vt:lpstr>Etapy </vt:lpstr>
      <vt:lpstr>Jak się podłączyć? </vt:lpstr>
      <vt:lpstr>Slajd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CityNext-ITDM Customer Presentation-FY14</dc:title>
  <dc:creator>Tom Hetlage</dc:creator>
  <cp:lastModifiedBy>zgw</cp:lastModifiedBy>
  <cp:revision>456</cp:revision>
  <dcterms:created xsi:type="dcterms:W3CDTF">2013-05-16T19:38:09Z</dcterms:created>
  <dcterms:modified xsi:type="dcterms:W3CDTF">2015-04-29T18:47:55Z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0x0101000E4CB7077FEE4FF7AE86D4A500EEC7800300C6CD36C6B4DAA64EAACFCCF5D9298AA000B09CC05C6355444CB49B4B62F83D23B8</vt:lpwstr>
  </property>
  <property fmtid="{D5CDD505-2E9C-101B-9397-08002B2CF9AE}" pid="4" name="TaxKeyword">
    <vt:lpwstr/>
  </property>
  <property fmtid="{D5CDD505-2E9C-101B-9397-08002B2CF9AE}" pid="5" name="Audiences">
    <vt:lpwstr>608;#customers|53e3f70c-67b5-450d-95d4-c8ae9a16f63b</vt:lpwstr>
  </property>
  <property fmtid="{D5CDD505-2E9C-101B-9397-08002B2CF9AE}" pid="6" name="Region">
    <vt:lpwstr/>
  </property>
  <property fmtid="{D5CDD505-2E9C-101B-9397-08002B2CF9AE}" pid="7" name="Segments">
    <vt:lpwstr/>
  </property>
  <property fmtid="{D5CDD505-2E9C-101B-9397-08002B2CF9AE}" pid="8" name="Confidentiality">
    <vt:lpwstr>216;#customer ready|8986c41d-21c5-4f8f-8a12-ea4625b46858</vt:lpwstr>
  </property>
  <property fmtid="{D5CDD505-2E9C-101B-9397-08002B2CF9AE}" pid="9" name="ActivitiesAndPrograms">
    <vt:lpwstr>1226;#Microsoft CityNext|75bbd5ff-5537-4eed-af28-7a404605eb47</vt:lpwstr>
  </property>
  <property fmtid="{D5CDD505-2E9C-101B-9397-08002B2CF9AE}" pid="10" name="Partners">
    <vt:lpwstr/>
  </property>
  <property fmtid="{D5CDD505-2E9C-101B-9397-08002B2CF9AE}" pid="11" name="Groups">
    <vt:lpwstr/>
  </property>
  <property fmtid="{D5CDD505-2E9C-101B-9397-08002B2CF9AE}" pid="12" name="Topics">
    <vt:lpwstr>417;#Fiscal Year 2014|1977def0-0976-4473-abdb-489d2ce45a1d</vt:lpwstr>
  </property>
  <property fmtid="{D5CDD505-2E9C-101B-9397-08002B2CF9AE}" pid="13" name="Industries">
    <vt:lpwstr/>
  </property>
  <property fmtid="{D5CDD505-2E9C-101B-9397-08002B2CF9AE}" pid="14" name="Roles">
    <vt:lpwstr/>
  </property>
  <property fmtid="{D5CDD505-2E9C-101B-9397-08002B2CF9AE}" pid="15" name="SMSGDomain">
    <vt:lpwstr>255;#Public Sector Domain|4a30387b-538a-401d-a52e-c8859ed72771;#9;#Sales, Marketing, Services Group|ecda8836-afa0-40aa-878e-630e18c8fc5c</vt:lpwstr>
  </property>
  <property fmtid="{D5CDD505-2E9C-101B-9397-08002B2CF9AE}" pid="16" name="Competitors">
    <vt:lpwstr/>
  </property>
  <property fmtid="{D5CDD505-2E9C-101B-9397-08002B2CF9AE}" pid="17" name="BusinessArchitecture">
    <vt:lpwstr/>
  </property>
  <property fmtid="{D5CDD505-2E9C-101B-9397-08002B2CF9AE}" pid="18" name="Products">
    <vt:lpwstr/>
  </property>
  <property fmtid="{D5CDD505-2E9C-101B-9397-08002B2CF9AE}" pid="19" name="_dlc_DocIdItemGuid">
    <vt:lpwstr>d0876719-b0c4-484e-ae2e-43990aef0166</vt:lpwstr>
  </property>
  <property fmtid="{D5CDD505-2E9C-101B-9397-08002B2CF9AE}" pid="20" name="ItemType">
    <vt:lpwstr>3;#customer presentations|18e9ae94-e321-4eea-82d2-ad5b2f470f3c</vt:lpwstr>
  </property>
  <property fmtid="{D5CDD505-2E9C-101B-9397-08002B2CF9AE}" pid="21" name="WorkflowChangePath">
    <vt:lpwstr>ae1f7f3d-2472-48b1-8ac6-1f84f37fc83b,2;ae1f7f3d-2472-48b1-8ac6-1f84f37fc83b,2;ae1f7f3d-2472-48b1-8ac6-1f84f37fc83b,2;ae1f7f3d-2472-48b1-8ac6-1f84f37fc83b,2;ae1f7f3d-2472-48b1-8ac6-1f84f37fc83b,5;ae1f7f3d-2472-48b1-8ac6-1f84f37fc83b,12;</vt:lpwstr>
  </property>
  <property fmtid="{D5CDD505-2E9C-101B-9397-08002B2CF9AE}" pid="22" name="Languages">
    <vt:lpwstr>42;#English|cb91f272-ce4d-4a7e-9bbf-78b58e3d188d</vt:lpwstr>
  </property>
  <property fmtid="{D5CDD505-2E9C-101B-9397-08002B2CF9AE}" pid="23" name="p1cd454bacc149bfbcfd764edd279de7">
    <vt:lpwstr/>
  </property>
  <property fmtid="{D5CDD505-2E9C-101B-9397-08002B2CF9AE}" pid="24" name="b1337ea954344dcfb0425a10eee4daa8">
    <vt:lpwstr/>
  </property>
  <property fmtid="{D5CDD505-2E9C-101B-9397-08002B2CF9AE}" pid="25" name="LearningDeliveryMethod">
    <vt:lpwstr/>
  </property>
  <property fmtid="{D5CDD505-2E9C-101B-9397-08002B2CF9AE}" pid="26" name="j4d667fb28274e85b2214f6e751c8d1f">
    <vt:lpwstr/>
  </property>
  <property fmtid="{D5CDD505-2E9C-101B-9397-08002B2CF9AE}" pid="27" name="m6d26e40ac264097a006193f92232ece">
    <vt:lpwstr/>
  </property>
  <property fmtid="{D5CDD505-2E9C-101B-9397-08002B2CF9AE}" pid="28" name="SMSGTags">
    <vt:lpwstr/>
  </property>
  <property fmtid="{D5CDD505-2E9C-101B-9397-08002B2CF9AE}" pid="29" name="j031aa32f4154c8c9a646efae715ebde">
    <vt:lpwstr/>
  </property>
  <property fmtid="{D5CDD505-2E9C-101B-9397-08002B2CF9AE}" pid="30" name="EnterpriseDomainTags">
    <vt:lpwstr/>
  </property>
  <property fmtid="{D5CDD505-2E9C-101B-9397-08002B2CF9AE}" pid="31" name="l311460e3fdf46688abc31ddb7bdc05a">
    <vt:lpwstr/>
  </property>
  <property fmtid="{D5CDD505-2E9C-101B-9397-08002B2CF9AE}" pid="32" name="_docset_NoMedatataSyncRequired">
    <vt:lpwstr>False</vt:lpwstr>
  </property>
  <property fmtid="{D5CDD505-2E9C-101B-9397-08002B2CF9AE}" pid="33" name="messageframeworktype">
    <vt:lpwstr/>
  </property>
  <property fmtid="{D5CDD505-2E9C-101B-9397-08002B2CF9AE}" pid="34" name="TechnicalLevel">
    <vt:lpwstr/>
  </property>
  <property fmtid="{D5CDD505-2E9C-101B-9397-08002B2CF9AE}" pid="35" name="LearningOrganization">
    <vt:lpwstr/>
  </property>
  <property fmtid="{D5CDD505-2E9C-101B-9397-08002B2CF9AE}" pid="36" name="DocumentDescription">
    <vt:lpwstr>Customer presentation geared toward City Technical Decision makers focused on the Microsoft value proposition for a 'common platform' as a foundation for ongoing innovation for cities. Aligns key MSFT platform differentiatiors to city challenges and how t</vt:lpwstr>
  </property>
  <property fmtid="{D5CDD505-2E9C-101B-9397-08002B2CF9AE}" pid="37" name="od9986d31974458fb3007746ec0bce5f">
    <vt:lpwstr>Englishcb91f272-ce4d-4a7e-9bbf-78b58e3d188d</vt:lpwstr>
  </property>
  <property fmtid="{D5CDD505-2E9C-101B-9397-08002B2CF9AE}" pid="38" name="hd9637eefc984b85b6097c6374e15725">
    <vt:lpwstr>customer presentations18e9ae94-e321-4eea-82d2-ad5b2f470f3c</vt:lpwstr>
  </property>
  <property fmtid="{D5CDD505-2E9C-101B-9397-08002B2CF9AE}" pid="39" name="k20e0dfa74bf4e44818db03027b0ccd8">
    <vt:lpwstr/>
  </property>
  <property fmtid="{D5CDD505-2E9C-101B-9397-08002B2CF9AE}" pid="40" name="Owner">
    <vt:lpwstr>13327;#Tom Hetlage</vt:lpwstr>
  </property>
  <property fmtid="{D5CDD505-2E9C-101B-9397-08002B2CF9AE}" pid="41" name="k21a64daf20d4502b2796a1c6b8ce6c8">
    <vt:lpwstr/>
  </property>
  <property fmtid="{D5CDD505-2E9C-101B-9397-08002B2CF9AE}" pid="42" name="l3c3ea61849e4288a8acc49bb5388e8c">
    <vt:lpwstr/>
  </property>
  <property fmtid="{D5CDD505-2E9C-101B-9397-08002B2CF9AE}" pid="43" name="Expire Review">
    <vt:lpwstr>2015-09-23T09:00:00Z</vt:lpwstr>
  </property>
  <property fmtid="{D5CDD505-2E9C-101B-9397-08002B2CF9AE}" pid="44" name="ConfidentialityTaxHTField0">
    <vt:lpwstr>customer ready8986c41d-21c5-4f8f-8a12-ea4625b46858</vt:lpwstr>
  </property>
  <property fmtid="{D5CDD505-2E9C-101B-9397-08002B2CF9AE}" pid="45" name="ApplyWorkflowRules">
    <vt:lpwstr>No</vt:lpwstr>
  </property>
  <property fmtid="{D5CDD505-2E9C-101B-9397-08002B2CF9AE}" pid="46" name="eb54ac91059940029a3cc8a4ff5af673">
    <vt:lpwstr>Public Sector Domain4a30387b-538a-401d-a52e-c8859ed72771Sales, Marketing, Services Groupecda8836-afa0-40aa-878e-630e18c8fc5c</vt:lpwstr>
  </property>
  <property fmtid="{D5CDD505-2E9C-101B-9397-08002B2CF9AE}" pid="47" name="PublishingPageContent">
    <vt:lpwstr/>
  </property>
  <property fmtid="{D5CDD505-2E9C-101B-9397-08002B2CF9AE}" pid="48" name="IconOverlay">
    <vt:lpwstr/>
  </property>
  <property fmtid="{D5CDD505-2E9C-101B-9397-08002B2CF9AE}" pid="49" name="ef109fd36bcf4bcd9dd945731030600b">
    <vt:lpwstr/>
  </property>
  <property fmtid="{D5CDD505-2E9C-101B-9397-08002B2CF9AE}" pid="50" name="PublishDate">
    <vt:lpwstr/>
  </property>
  <property fmtid="{D5CDD505-2E9C-101B-9397-08002B2CF9AE}" pid="51" name="LCA Approved">
    <vt:lpwstr/>
  </property>
  <property fmtid="{D5CDD505-2E9C-101B-9397-08002B2CF9AE}" pid="52" name="bf80e81150e248c48aa8cffdf0021a1f">
    <vt:lpwstr/>
  </property>
  <property fmtid="{D5CDD505-2E9C-101B-9397-08002B2CF9AE}" pid="53" name="ec5b2ad5c27b45fb8a00a1f27c7ce1ae">
    <vt:lpwstr/>
  </property>
  <property fmtid="{D5CDD505-2E9C-101B-9397-08002B2CF9AE}" pid="54" name="b60f8d2dbb984f349d80d8196897f4d3">
    <vt:lpwstr/>
  </property>
  <property fmtid="{D5CDD505-2E9C-101B-9397-08002B2CF9AE}" pid="55" name="Thumbnail1">
    <vt:lpwstr/>
  </property>
  <property fmtid="{D5CDD505-2E9C-101B-9397-08002B2CF9AE}" pid="56" name="i0d941ee1e744ffea7aeee9924c91cbb">
    <vt:lpwstr/>
  </property>
  <property fmtid="{D5CDD505-2E9C-101B-9397-08002B2CF9AE}" pid="57" name="PublishingExpirationDate">
    <vt:lpwstr/>
  </property>
  <property fmtid="{D5CDD505-2E9C-101B-9397-08002B2CF9AE}" pid="58" name="RoutingRuleDescription">
    <vt:lpwstr/>
  </property>
  <property fmtid="{D5CDD505-2E9C-101B-9397-08002B2CF9AE}" pid="59" name="i1b478372f814787abd313030b81fcb2">
    <vt:lpwstr>Microsoft CityNext75bbd5ff-5537-4eed-af28-7a404605eb47</vt:lpwstr>
  </property>
  <property fmtid="{D5CDD505-2E9C-101B-9397-08002B2CF9AE}" pid="60" name="TaxKeywordTaxHTField">
    <vt:lpwstr/>
  </property>
  <property fmtid="{D5CDD505-2E9C-101B-9397-08002B2CF9AE}" pid="61" name="DocumentSetKcId">
    <vt:lpwstr>9179</vt:lpwstr>
  </property>
  <property fmtid="{D5CDD505-2E9C-101B-9397-08002B2CF9AE}" pid="62" name="CoOwner">
    <vt:lpwstr>12156;#REDMOND\v-tomcro;#7213;#FAREAST\v-shkaus;#7218;#FAREAST\v-dkumar;#4000;#FAREAST\v-nakuma</vt:lpwstr>
  </property>
  <property fmtid="{D5CDD505-2E9C-101B-9397-08002B2CF9AE}" pid="63" name="TaxCatchAll">
    <vt:lpwstr>42;#;#417;#;#9;#;#608;#;#216;#;#1226;#;#3;#;#255;#</vt:lpwstr>
  </property>
  <property fmtid="{D5CDD505-2E9C-101B-9397-08002B2CF9AE}" pid="64" name="mb88723863e1404388ba3733387d48df">
    <vt:lpwstr>customers53e3f70c-67b5-450d-95d4-c8ae9a16f63b</vt:lpwstr>
  </property>
  <property fmtid="{D5CDD505-2E9C-101B-9397-08002B2CF9AE}" pid="65" name="m6c7b4717b6346e6a075a59dd47eac69">
    <vt:lpwstr>Fiscal Year 20141977def0-0976-4473-abdb-489d2ce45a1d</vt:lpwstr>
  </property>
  <property fmtid="{D5CDD505-2E9C-101B-9397-08002B2CF9AE}" pid="66" name="kf34bcdc8fc34e479d3f94c6210e8e27">
    <vt:lpwstr/>
  </property>
  <property fmtid="{D5CDD505-2E9C-101B-9397-08002B2CF9AE}" pid="67" name="_dlc_DocId">
    <vt:lpwstr>KC02-23-9182</vt:lpwstr>
  </property>
  <property fmtid="{D5CDD505-2E9C-101B-9397-08002B2CF9AE}" pid="68" name="_dlc_DocIdUrl">
    <vt:lpwstr>http://infopedia/kc02/docstore/_layouts/DocIdRedir.aspx?ID=KC02-23-9182, KC02-23-9182</vt:lpwstr>
  </property>
  <property fmtid="{D5CDD505-2E9C-101B-9397-08002B2CF9AE}" pid="69" name="AverageRating">
    <vt:lpwstr/>
  </property>
</Properties>
</file>