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7.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082" r:id="rId6"/>
    <p:sldMasterId id="2147484046" r:id="rId7"/>
    <p:sldMasterId id="2147484149" r:id="rId8"/>
    <p:sldMasterId id="2147484165" r:id="rId9"/>
    <p:sldMasterId id="2147484199" r:id="rId10"/>
    <p:sldMasterId id="2147484209" r:id="rId11"/>
    <p:sldMasterId id="2147484239" r:id="rId12"/>
    <p:sldMasterId id="2147484266" r:id="rId13"/>
  </p:sldMasterIdLst>
  <p:notesMasterIdLst>
    <p:notesMasterId r:id="rId23"/>
  </p:notesMasterIdLst>
  <p:handoutMasterIdLst>
    <p:handoutMasterId r:id="rId24"/>
  </p:handoutMasterIdLst>
  <p:sldIdLst>
    <p:sldId id="648" r:id="rId14"/>
    <p:sldId id="1158" r:id="rId15"/>
    <p:sldId id="1177" r:id="rId16"/>
    <p:sldId id="963" r:id="rId17"/>
    <p:sldId id="1145" r:id="rId18"/>
    <p:sldId id="795" r:id="rId19"/>
    <p:sldId id="1184" r:id="rId20"/>
    <p:sldId id="1196" r:id="rId21"/>
    <p:sldId id="1054" r:id="rId22"/>
  </p:sldIdLst>
  <p:sldSz cx="12188825" cy="6858000"/>
  <p:notesSz cx="7010400" cy="92964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ernal only" id="{1742631F-4BFD-4FAD-AA14-A3F36B680D73}">
          <p14:sldIdLst/>
        </p14:section>
        <p14:section name="intro" id="{5C5C8CDB-7375-4A1A-9616-8B000A3016D1}">
          <p14:sldIdLst>
            <p14:sldId id="648"/>
            <p14:sldId id="1158"/>
          </p14:sldIdLst>
        </p14:section>
        <p14:section name="Intro" id="{41233C89-973B-4010-9D99-C7CADA9F7697}">
          <p14:sldIdLst>
            <p14:sldId id="1177"/>
            <p14:sldId id="963"/>
            <p14:sldId id="1145"/>
            <p14:sldId id="795"/>
            <p14:sldId id="1184"/>
            <p14:sldId id="1196"/>
          </p14:sldIdLst>
        </p14:section>
        <p14:section name="Devices" id="{5C27A9CD-A604-4F80-B586-047CE89679BF}">
          <p14:sldIdLst/>
        </p14:section>
        <p14:section name="Control" id="{89780FEB-C0A8-47AD-83A9-261ACBD455F5}">
          <p14:sldIdLst/>
        </p14:section>
        <p14:section name="Outro" id="{52308A6A-86D1-43C0-9606-109EFE6C750F}">
          <p14:sldIdLst/>
        </p14:section>
        <p14:section name="Additional scenarios" id="{5045844E-1725-4EEB-9DED-EEA4BECC1F85}">
          <p14:sldIdLst>
            <p14:sldId id="1054"/>
          </p14:sldIdLst>
        </p14:section>
        <p14:section name="SKU / Licensing" id="{E16D9EA5-313E-42FE-A0C2-379576F39FC0}">
          <p14:sldIdLst/>
        </p14:section>
      </p14:sectionLst>
    </p:ext>
    <p:ext uri="{EFAFB233-063F-42B5-8137-9DF3F51BA10A}">
      <p15:sldGuideLst xmlns:p15="http://schemas.microsoft.com/office/powerpoint/2012/main">
        <p15:guide id="1" orient="horz" pos="2328" userDrawn="1">
          <p15:clr>
            <a:srgbClr val="A4A3A4"/>
          </p15:clr>
        </p15:guide>
        <p15:guide id="2" orient="horz" pos="3000" userDrawn="1">
          <p15:clr>
            <a:srgbClr val="A4A3A4"/>
          </p15:clr>
        </p15:guide>
        <p15:guide id="3" orient="horz" pos="4200" userDrawn="1">
          <p15:clr>
            <a:srgbClr val="A4A3A4"/>
          </p15:clr>
        </p15:guide>
        <p15:guide id="8" orient="horz" pos="2376" userDrawn="1">
          <p15:clr>
            <a:srgbClr val="A4A3A4"/>
          </p15:clr>
        </p15:guide>
        <p15:guide id="9" orient="horz" pos="2952" userDrawn="1">
          <p15:clr>
            <a:srgbClr val="A4A3A4"/>
          </p15:clr>
        </p15:guide>
        <p15:guide id="10" pos="311" userDrawn="1">
          <p15:clr>
            <a:srgbClr val="A4A3A4"/>
          </p15:clr>
        </p15:guide>
        <p15:guide id="12" pos="7559" userDrawn="1">
          <p15:clr>
            <a:srgbClr val="A4A3A4"/>
          </p15:clr>
        </p15:guide>
        <p15:guide id="14" pos="3911" userDrawn="1">
          <p15:clr>
            <a:srgbClr val="A4A3A4"/>
          </p15:clr>
        </p15:guide>
        <p15:guide id="15" pos="2111" userDrawn="1">
          <p15:clr>
            <a:srgbClr val="A4A3A4"/>
          </p15:clr>
        </p15:guide>
        <p15:guide id="19" pos="2759" userDrawn="1">
          <p15:clr>
            <a:srgbClr val="A4A3A4"/>
          </p15:clr>
        </p15:guide>
        <p15:guide id="20" orient="horz" pos="2040" userDrawn="1">
          <p15:clr>
            <a:srgbClr val="A4A3A4"/>
          </p15:clr>
        </p15:guide>
        <p15:guide id="21" orient="horz" pos="2880" userDrawn="1">
          <p15:clr>
            <a:srgbClr val="A4A3A4"/>
          </p15:clr>
        </p15:guide>
        <p15:guide id="22" orient="horz" pos="3942">
          <p15:clr>
            <a:srgbClr val="A4A3A4"/>
          </p15:clr>
        </p15:guide>
        <p15:guide id="23" pos="7229">
          <p15:clr>
            <a:srgbClr val="A4A3A4"/>
          </p15:clr>
        </p15:guide>
        <p15:guide id="24" orient="horz" pos="3648" userDrawn="1">
          <p15:clr>
            <a:srgbClr val="A4A3A4"/>
          </p15:clr>
        </p15:guide>
        <p15:guide id="25" orient="horz" pos="4104" userDrawn="1">
          <p15:clr>
            <a:srgbClr val="A4A3A4"/>
          </p15:clr>
        </p15:guide>
        <p15:guide id="26" orient="horz" pos="3696" userDrawn="1">
          <p15:clr>
            <a:srgbClr val="A4A3A4"/>
          </p15:clr>
        </p15:guide>
        <p15:guide id="27" pos="149">
          <p15:clr>
            <a:srgbClr val="A4A3A4"/>
          </p15:clr>
        </p15:guide>
        <p15:guide id="28" pos="1967" userDrawn="1">
          <p15:clr>
            <a:srgbClr val="A4A3A4"/>
          </p15:clr>
        </p15:guide>
        <p15:guide id="29" pos="60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344"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6"/>
    <a:srgbClr val="0088EE"/>
    <a:srgbClr val="2D82FF"/>
    <a:srgbClr val="FFFF99"/>
    <a:srgbClr val="0042AC"/>
    <a:srgbClr val="D2D2D2"/>
    <a:srgbClr val="969696"/>
    <a:srgbClr val="505050"/>
    <a:srgbClr val="00188F"/>
    <a:srgbClr val="EB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5" autoAdjust="0"/>
    <p:restoredTop sz="87714" autoAdjust="0"/>
  </p:normalViewPr>
  <p:slideViewPr>
    <p:cSldViewPr snapToGrid="0">
      <p:cViewPr varScale="1">
        <p:scale>
          <a:sx n="67" d="100"/>
          <a:sy n="67" d="100"/>
        </p:scale>
        <p:origin x="662" y="38"/>
      </p:cViewPr>
      <p:guideLst>
        <p:guide orient="horz" pos="2328"/>
        <p:guide orient="horz" pos="3000"/>
        <p:guide orient="horz" pos="4200"/>
        <p:guide orient="horz" pos="2376"/>
        <p:guide orient="horz" pos="2952"/>
        <p:guide pos="311"/>
        <p:guide pos="7559"/>
        <p:guide pos="3911"/>
        <p:guide pos="2111"/>
        <p:guide pos="2759"/>
        <p:guide orient="horz" pos="2040"/>
        <p:guide orient="horz" pos="2880"/>
        <p:guide orient="horz" pos="3942"/>
        <p:guide pos="7229"/>
        <p:guide orient="horz" pos="3648"/>
        <p:guide orient="horz" pos="4104"/>
        <p:guide orient="horz" pos="3696"/>
        <p:guide pos="149"/>
        <p:guide pos="1967"/>
        <p:guide pos="604"/>
      </p:guideLst>
    </p:cSldViewPr>
  </p:slideViewPr>
  <p:notesTextViewPr>
    <p:cViewPr>
      <p:scale>
        <a:sx n="3" d="2"/>
        <a:sy n="3" d="2"/>
      </p:scale>
      <p:origin x="0" y="0"/>
    </p:cViewPr>
  </p:notesTextViewPr>
  <p:sorterViewPr>
    <p:cViewPr>
      <p:scale>
        <a:sx n="100" d="100"/>
        <a:sy n="100" d="100"/>
      </p:scale>
      <p:origin x="0" y="-13932"/>
    </p:cViewPr>
  </p:sorterViewPr>
  <p:notesViewPr>
    <p:cSldViewPr snapToGrid="0" showGuides="1">
      <p:cViewPr varScale="1">
        <p:scale>
          <a:sx n="87" d="100"/>
          <a:sy n="87" d="100"/>
        </p:scale>
        <p:origin x="2922" y="66"/>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Master" Target="slideMasters/slideMaster8.xml"/><Relationship Id="rId18" Type="http://schemas.openxmlformats.org/officeDocument/2006/relationships/slide" Target="slides/slide5.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8.xml"/><Relationship Id="rId7" Type="http://schemas.openxmlformats.org/officeDocument/2006/relationships/slideMaster" Target="slideMasters/slideMaster2.xml"/><Relationship Id="rId12" Type="http://schemas.openxmlformats.org/officeDocument/2006/relationships/slideMaster" Target="slideMasters/slideMaster7.xml"/><Relationship Id="rId17" Type="http://schemas.openxmlformats.org/officeDocument/2006/relationships/slide" Target="slides/slide4.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Master" Target="slideMasters/slideMaster6.xml"/><Relationship Id="rId24" Type="http://schemas.openxmlformats.org/officeDocument/2006/relationships/handoutMaster" Target="handoutMasters/handoutMaster1.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Master" Target="slideMasters/slideMaster5.xml"/><Relationship Id="rId19" Type="http://schemas.openxmlformats.org/officeDocument/2006/relationships/slide" Target="slides/slide6.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dirty="0" smtClean="0"/>
              <a:t>Microsoft Office</a:t>
            </a:r>
            <a:endParaRPr lang="en-US" dirty="0"/>
          </a:p>
        </p:txBody>
      </p:sp>
      <p:sp>
        <p:nvSpPr>
          <p:cNvPr id="7" name="Date Placeholder 6"/>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E219B1A-AE41-483B-A766-69B9363DDA6A}" type="datetimeFigureOut">
              <a:rPr lang="en-US" smtClean="0"/>
              <a:t>9/17/2014</a:t>
            </a:fld>
            <a:endParaRPr lang="en-US"/>
          </a:p>
        </p:txBody>
      </p:sp>
      <p:sp>
        <p:nvSpPr>
          <p:cNvPr id="8" name="Footer Placeholder 7"/>
          <p:cNvSpPr>
            <a:spLocks noGrp="1"/>
          </p:cNvSpPr>
          <p:nvPr>
            <p:ph type="ftr" sz="quarter" idx="2"/>
          </p:nvPr>
        </p:nvSpPr>
        <p:spPr>
          <a:xfrm>
            <a:off x="0" y="8829966"/>
            <a:ext cx="5923788" cy="372294"/>
          </a:xfrm>
          <a:prstGeom prst="rect">
            <a:avLst/>
          </a:prstGeom>
        </p:spPr>
        <p:txBody>
          <a:bodyPr vert="horz" lIns="0" tIns="46589" rIns="93177" bIns="46589" rtlCol="0" anchor="b"/>
          <a:lstStyle>
            <a:lvl1pPr algn="l">
              <a:defRPr sz="1200"/>
            </a:lvl1pPr>
          </a:lstStyle>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912103" y="8829967"/>
            <a:ext cx="1096674" cy="464820"/>
          </a:xfrm>
          <a:prstGeom prst="rect">
            <a:avLst/>
          </a:prstGeom>
        </p:spPr>
        <p:txBody>
          <a:bodyPr vert="horz" lIns="93177" tIns="46589" rIns="93177" bIns="46589" rtlCol="0" anchor="b"/>
          <a:lstStyle>
            <a:lvl1pPr algn="r">
              <a:defRPr sz="1200"/>
            </a:lvl1pPr>
          </a:lstStyle>
          <a:p>
            <a:fld id="{0EC9E9D6-92A0-482B-A603-C9BA7FFB8190}" type="slidenum">
              <a:rPr lang="en-US" smtClean="0"/>
              <a:t>‹#›</a:t>
            </a:fld>
            <a:endParaRPr lang="en-US"/>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Image Placeholder 8"/>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lang="en-US"/>
          </a:p>
        </p:txBody>
      </p:sp>
      <p:sp>
        <p:nvSpPr>
          <p:cNvPr id="11" name="Date Placeholder 10"/>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51B1278-D92B-4AF3-A9C1-71DD298190CE}" type="datetimeFigureOut">
              <a:rPr lang="en-US" smtClean="0"/>
              <a:t>9/17/2014</a:t>
            </a:fld>
            <a:endParaRPr lang="en-US"/>
          </a:p>
        </p:txBody>
      </p:sp>
      <p:sp>
        <p:nvSpPr>
          <p:cNvPr id="12" name="Notes Placeholder 11"/>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7" tIns="46589" rIns="93177" bIns="46589" rtlCol="0" anchor="b"/>
          <a:lstStyle>
            <a:lvl1pPr algn="r">
              <a:defRPr sz="1200"/>
            </a:lvl1pPr>
          </a:lstStyle>
          <a:p>
            <a:fld id="{B4008EB6-D09E-4580-8CD6-DDB14511944F}" type="slidenum">
              <a:rPr lang="en-US" smtClean="0"/>
              <a:t>‹#›</a:t>
            </a:fld>
            <a:endParaRPr lang="en-US" dirty="0"/>
          </a:p>
        </p:txBody>
      </p:sp>
      <p:sp>
        <p:nvSpPr>
          <p:cNvPr id="14" name="Header Placeholder 5"/>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dirty="0" smtClean="0"/>
              <a:t>Microsoft Office</a:t>
            </a:r>
            <a:endParaRPr lang="en-US" dirty="0"/>
          </a:p>
        </p:txBody>
      </p:sp>
      <p:sp>
        <p:nvSpPr>
          <p:cNvPr id="15" name="Footer Placeholder 7"/>
          <p:cNvSpPr>
            <a:spLocks noGrp="1"/>
          </p:cNvSpPr>
          <p:nvPr>
            <p:ph type="ftr" sz="quarter" idx="4"/>
          </p:nvPr>
        </p:nvSpPr>
        <p:spPr>
          <a:xfrm>
            <a:off x="0" y="8829966"/>
            <a:ext cx="5923788" cy="372294"/>
          </a:xfrm>
          <a:prstGeom prst="rect">
            <a:avLst/>
          </a:prstGeom>
        </p:spPr>
        <p:txBody>
          <a:bodyPr vert="horz" lIns="0" tIns="46589" rIns="93177" bIns="46589" rtlCol="0" anchor="b"/>
          <a:lstStyle>
            <a:lvl1pPr algn="l">
              <a:defRPr sz="1200"/>
            </a:lvl1pPr>
          </a:lstStyle>
          <a:p>
            <a:pPr marL="236179" defTabSz="931467"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3" rtl="0" eaLnBrk="1" latinLnBrk="0" hangingPunct="1">
      <a:lnSpc>
        <a:spcPct val="90000"/>
      </a:lnSpc>
      <a:spcAft>
        <a:spcPts val="333"/>
      </a:spcAft>
      <a:defRPr sz="900" kern="1200">
        <a:solidFill>
          <a:schemeClr val="tx1"/>
        </a:solidFill>
        <a:latin typeface="Segoe UI Light"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D4664A66-7F43-48D1-91D2-AE7A931D6495}" type="datetime1">
              <a:rPr lang="en-US" smtClean="0"/>
              <a:t>9/17/2014</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1</a:t>
            </a:fld>
            <a:endParaRPr lang="en-US" dirty="0"/>
          </a:p>
        </p:txBody>
      </p:sp>
      <p:sp>
        <p:nvSpPr>
          <p:cNvPr id="8" name="Header Placeholder 5"/>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dirty="0" smtClean="0"/>
              <a:t>Microsoft Office</a:t>
            </a:r>
            <a:endParaRPr lang="en-US" dirty="0"/>
          </a:p>
        </p:txBody>
      </p:sp>
      <p:sp>
        <p:nvSpPr>
          <p:cNvPr id="9" name="Footer Placeholder 7"/>
          <p:cNvSpPr>
            <a:spLocks noGrp="1"/>
          </p:cNvSpPr>
          <p:nvPr>
            <p:ph type="ftr" sz="quarter" idx="4"/>
          </p:nvPr>
        </p:nvSpPr>
        <p:spPr>
          <a:xfrm>
            <a:off x="0" y="8829966"/>
            <a:ext cx="5923788" cy="372294"/>
          </a:xfrm>
          <a:prstGeom prst="rect">
            <a:avLst/>
          </a:prstGeom>
        </p:spPr>
        <p:txBody>
          <a:bodyPr vert="horz" lIns="0" tIns="46589" rIns="93177" bIns="46589" rtlCol="0" anchor="b"/>
          <a:lstStyle>
            <a:lvl1pPr algn="l">
              <a:defRPr sz="1200"/>
            </a:lvl1pPr>
          </a:lstStyle>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865526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9432" indent="-59432" defTabSz="684651">
              <a:spcAft>
                <a:spcPts val="449"/>
              </a:spcAft>
              <a:buClr>
                <a:srgbClr val="FFC000"/>
              </a:buClr>
              <a:tabLst>
                <a:tab pos="1966072" algn="l"/>
              </a:tabLst>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a:t>
            </a:fld>
            <a:endParaRPr lang="en-US" dirty="0"/>
          </a:p>
        </p:txBody>
      </p:sp>
    </p:spTree>
    <p:extLst>
      <p:ext uri="{BB962C8B-B14F-4D97-AF65-F5344CB8AC3E}">
        <p14:creationId xmlns:p14="http://schemas.microsoft.com/office/powerpoint/2010/main" val="3189705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 typeface="Arial" pitchFamily="34" charset="0"/>
              <a:buNone/>
              <a:tabLst/>
              <a:defRPr/>
            </a:pPr>
            <a:endParaRPr lang="en-US" dirty="0"/>
          </a:p>
        </p:txBody>
      </p:sp>
      <p:sp>
        <p:nvSpPr>
          <p:cNvPr id="4" name="Date Placeholder 3"/>
          <p:cNvSpPr>
            <a:spLocks noGrp="1"/>
          </p:cNvSpPr>
          <p:nvPr>
            <p:ph type="dt" idx="10"/>
          </p:nvPr>
        </p:nvSpPr>
        <p:spPr/>
        <p:txBody>
          <a:bodyPr/>
          <a:lstStyle/>
          <a:p>
            <a:fld id="{D6DDADEE-5CA5-468A-9BF3-116CAE57484D}" type="datetime1">
              <a:rPr lang="en-US" smtClean="0"/>
              <a:t>9/17/2014</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4</a:t>
            </a:fld>
            <a:endParaRPr lang="en-US" dirty="0"/>
          </a:p>
        </p:txBody>
      </p:sp>
      <p:sp>
        <p:nvSpPr>
          <p:cNvPr id="6" name="Header Placeholder 5"/>
          <p:cNvSpPr>
            <a:spLocks noGrp="1"/>
          </p:cNvSpPr>
          <p:nvPr>
            <p:ph type="hdr" sz="quarter" idx="12"/>
          </p:nvPr>
        </p:nvSpPr>
        <p:spPr/>
        <p:txBody>
          <a:bodyPr/>
          <a:lstStyle/>
          <a:p>
            <a:r>
              <a:rPr lang="en-US" smtClean="0"/>
              <a:t>Microsoft Office</a:t>
            </a:r>
            <a:endParaRPr lang="en-US" dirty="0"/>
          </a:p>
        </p:txBody>
      </p:sp>
      <p:sp>
        <p:nvSpPr>
          <p:cNvPr id="7" name="Footer Placeholder 6"/>
          <p:cNvSpPr>
            <a:spLocks noGrp="1"/>
          </p:cNvSpPr>
          <p:nvPr>
            <p:ph type="ftr" sz="quarter" idx="13"/>
          </p:nvPr>
        </p:nvSpPr>
        <p:spPr/>
        <p:txBody>
          <a:bodyPr/>
          <a:lstStyle/>
          <a:p>
            <a:pPr marL="236179" defTabSz="931467"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37288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402394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4513FB31-291B-419E-8538-59F1022DAD1F}" type="datetime1">
              <a:rPr lang="en-US" smtClean="0"/>
              <a:t>9/17/2014</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6</a:t>
            </a:fld>
            <a:endParaRPr lang="en-US" dirty="0"/>
          </a:p>
        </p:txBody>
      </p:sp>
      <p:sp>
        <p:nvSpPr>
          <p:cNvPr id="6" name="Header Placeholder 5"/>
          <p:cNvSpPr>
            <a:spLocks noGrp="1"/>
          </p:cNvSpPr>
          <p:nvPr>
            <p:ph type="hdr" sz="quarter" idx="12"/>
          </p:nvPr>
        </p:nvSpPr>
        <p:spPr/>
        <p:txBody>
          <a:bodyPr/>
          <a:lstStyle/>
          <a:p>
            <a:r>
              <a:rPr lang="en-US" smtClean="0"/>
              <a:t>Microsoft Office</a:t>
            </a:r>
            <a:endParaRPr lang="en-US" dirty="0"/>
          </a:p>
        </p:txBody>
      </p:sp>
      <p:sp>
        <p:nvSpPr>
          <p:cNvPr id="7" name="Footer Placeholder 6"/>
          <p:cNvSpPr>
            <a:spLocks noGrp="1"/>
          </p:cNvSpPr>
          <p:nvPr>
            <p:ph type="ftr" sz="quarter" idx="13"/>
          </p:nvPr>
        </p:nvSpPr>
        <p:spPr/>
        <p:txBody>
          <a:bodyPr/>
          <a:lstStyle/>
          <a:p>
            <a:pPr marL="236179" defTabSz="931467"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80045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6" name="Date Placeholder 5"/>
          <p:cNvSpPr>
            <a:spLocks noGrp="1"/>
          </p:cNvSpPr>
          <p:nvPr>
            <p:ph type="dt" idx="10"/>
          </p:nvPr>
        </p:nvSpPr>
        <p:spPr>
          <a:xfrm>
            <a:off x="3884613" y="0"/>
            <a:ext cx="2971800" cy="457200"/>
          </a:xfrm>
          <a:prstGeom prst="rect">
            <a:avLst/>
          </a:prstGeom>
        </p:spPr>
        <p:txBody>
          <a:bodyPr/>
          <a:lstStyle/>
          <a:p>
            <a:fld id="{CF65DC99-4379-44AE-9BA7-822724421C33}" type="datetime1">
              <a:rPr lang="en-US" smtClean="0">
                <a:solidFill>
                  <a:prstClr val="black"/>
                </a:solidFill>
              </a:rPr>
              <a:pPr/>
              <a:t>9/17/2014</a:t>
            </a:fld>
            <a:endParaRPr lang="en-US" dirty="0">
              <a:solidFill>
                <a:prstClr val="black"/>
              </a:solidFill>
            </a:endParaRPr>
          </a:p>
        </p:txBody>
      </p:sp>
      <p:sp>
        <p:nvSpPr>
          <p:cNvPr id="9" name="Footer Placeholder 8"/>
          <p:cNvSpPr>
            <a:spLocks noGrp="1"/>
          </p:cNvSpPr>
          <p:nvPr>
            <p:ph type="ftr" sz="quarter" idx="11"/>
          </p:nvPr>
        </p:nvSpPr>
        <p:spPr>
          <a:xfrm>
            <a:off x="0" y="8685213"/>
            <a:ext cx="6172200" cy="457200"/>
          </a:xfrm>
          <a:prstGeom prst="rect">
            <a:avLst/>
          </a:prstGeom>
        </p:spPr>
        <p:txBody>
          <a:bodyPr/>
          <a:lstStyle/>
          <a:p>
            <a:r>
              <a:rPr lang="en-US" smtClean="0">
                <a:solidFill>
                  <a:srgbClr val="000000"/>
                </a:solidFill>
                <a:latin typeface="Segoe UI Light" pitchFamily="34" charset="0"/>
              </a:rPr>
              <a:t>© 2012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Light" pitchFamily="34" charset="0"/>
              </a:rPr>
            </a:br>
            <a:r>
              <a:rPr lang="en-US" smtClean="0">
                <a:solidFill>
                  <a:srgbClr val="000000"/>
                </a:solidFill>
                <a:latin typeface="Segoe UI Light" pitchFamily="34" charset="0"/>
              </a:rPr>
              <a:t>MICROSOFT MAKES NO WARRANTIES, EXPRESS, IMPLIED OR STATUTORY, AS TO THE INFORMATION IN THIS PRESENTATION.</a:t>
            </a:r>
            <a:endParaRPr lang="en-US" dirty="0" smtClean="0">
              <a:solidFill>
                <a:srgbClr val="000000"/>
              </a:solidFill>
              <a:latin typeface="Segoe UI Light" pitchFamily="34" charset="0"/>
            </a:endParaRPr>
          </a:p>
        </p:txBody>
      </p:sp>
      <p:sp>
        <p:nvSpPr>
          <p:cNvPr id="10" name="Slide Number Placeholder 9"/>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solidFill>
                  <a:prstClr val="black"/>
                </a:solidFill>
              </a:rPr>
              <a:pPr/>
              <a:t>7</a:t>
            </a:fld>
            <a:endParaRPr lang="en-US" dirty="0">
              <a:solidFill>
                <a:prstClr val="black"/>
              </a:solidFill>
            </a:endParaRPr>
          </a:p>
        </p:txBody>
      </p:sp>
      <p:sp>
        <p:nvSpPr>
          <p:cNvPr id="11" name="Header Placeholder 10"/>
          <p:cNvSpPr>
            <a:spLocks noGrp="1"/>
          </p:cNvSpPr>
          <p:nvPr>
            <p:ph type="hdr" sz="quarter" idx="13"/>
          </p:nvPr>
        </p:nvSpPr>
        <p:spPr>
          <a:xfrm>
            <a:off x="0" y="0"/>
            <a:ext cx="2971800" cy="457200"/>
          </a:xfrm>
          <a:prstGeom prst="rect">
            <a:avLst/>
          </a:prstGeom>
        </p:spPr>
        <p:txBody>
          <a:bodyPr/>
          <a:lstStyle/>
          <a:p>
            <a:r>
              <a:rPr lang="en-US" smtClean="0">
                <a:solidFill>
                  <a:prstClr val="black"/>
                </a:solidFill>
              </a:rPr>
              <a:t>Microsoft Consumer Channels and Central Marketing Group</a:t>
            </a:r>
            <a:endParaRPr lang="en-US" dirty="0">
              <a:solidFill>
                <a:prstClr val="black"/>
              </a:solidFill>
            </a:endParaRPr>
          </a:p>
        </p:txBody>
      </p:sp>
    </p:spTree>
    <p:extLst>
      <p:ext uri="{BB962C8B-B14F-4D97-AF65-F5344CB8AC3E}">
        <p14:creationId xmlns:p14="http://schemas.microsoft.com/office/powerpoint/2010/main" val="42292920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694" y="2109542"/>
            <a:ext cx="10237787" cy="997196"/>
          </a:xfrm>
        </p:spPr>
        <p:txBody>
          <a:bodyPr anchor="b" anchorCtr="0"/>
          <a:lstStyle>
            <a:lvl1pPr>
              <a:defRPr sz="7200" spc="-150" baseline="0">
                <a:gradFill>
                  <a:gsLst>
                    <a:gs pos="1250">
                      <a:schemeClr val="bg1"/>
                    </a:gs>
                    <a:gs pos="100000">
                      <a:schemeClr val="bg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694" y="3425825"/>
            <a:ext cx="10237787"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dirty="0" smtClean="0"/>
              <a:t>Speaker Title</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15004" y="4873973"/>
            <a:ext cx="4362138" cy="2046779"/>
          </a:xfrm>
          <a:prstGeom prst="rect">
            <a:avLst/>
          </a:prstGeom>
        </p:spPr>
      </p:pic>
    </p:spTree>
    <p:extLst>
      <p:ext uri="{BB962C8B-B14F-4D97-AF65-F5344CB8AC3E}">
        <p14:creationId xmlns:p14="http://schemas.microsoft.com/office/powerpoint/2010/main" val="771594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520700" y="1447800"/>
            <a:ext cx="5394960" cy="2351413"/>
          </a:xfrm>
        </p:spPr>
        <p:txBody>
          <a:bodyPr>
            <a:spAutoFit/>
          </a:bodyPr>
          <a:lstStyle>
            <a:lvl1pPr marL="292100" indent="-292100">
              <a:spcBef>
                <a:spcPts val="1200"/>
              </a:spcBef>
              <a:buClr>
                <a:schemeClr val="bg2"/>
              </a:buClr>
              <a:buSzPct val="100000"/>
              <a:buFont typeface="Wingdings" pitchFamily="2" charset="2"/>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6277928" y="1447800"/>
            <a:ext cx="5394960" cy="2351413"/>
          </a:xfrm>
        </p:spPr>
        <p:txBody>
          <a:bodyPr>
            <a:spAutoFit/>
          </a:bodyPr>
          <a:lstStyle>
            <a:lvl1pPr marL="339725" indent="-339725">
              <a:spcBef>
                <a:spcPts val="1200"/>
              </a:spcBef>
              <a:buClr>
                <a:schemeClr val="bg2"/>
              </a:buClr>
              <a:buFont typeface="Arial" pitchFamily="34" charset="0"/>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635000" indent="-342900">
              <a:defRPr lang="en-US" sz="2000" kern="1200" spc="0" baseline="0" dirty="0" smtClean="0">
                <a:gradFill>
                  <a:gsLst>
                    <a:gs pos="1250">
                      <a:schemeClr val="bg2"/>
                    </a:gs>
                    <a:gs pos="100000">
                      <a:schemeClr val="bg2"/>
                    </a:gs>
                  </a:gsLst>
                  <a:lin ang="5400000" scaled="0"/>
                </a:gradFill>
                <a:latin typeface="+mn-lt"/>
                <a:ea typeface="+mn-ea"/>
                <a:cs typeface="+mn-cs"/>
              </a:defRPr>
            </a:lvl2pPr>
            <a:lvl3pPr marL="863600" indent="-342900">
              <a:defRPr lang="en-US" sz="2000" kern="1200" spc="0" baseline="0" dirty="0" smtClean="0">
                <a:gradFill>
                  <a:gsLst>
                    <a:gs pos="1250">
                      <a:schemeClr val="bg2"/>
                    </a:gs>
                    <a:gs pos="100000">
                      <a:schemeClr val="bg2"/>
                    </a:gs>
                  </a:gsLst>
                  <a:lin ang="5400000" scaled="0"/>
                </a:gradFill>
                <a:latin typeface="+mn-lt"/>
                <a:ea typeface="+mn-ea"/>
                <a:cs typeface="+mn-cs"/>
              </a:defRPr>
            </a:lvl3pPr>
            <a:lvl4pPr marL="1028700" indent="-342900">
              <a:defRPr lang="en-US" sz="2000" kern="1200" spc="0" baseline="0" dirty="0" smtClean="0">
                <a:gradFill>
                  <a:gsLst>
                    <a:gs pos="1250">
                      <a:schemeClr val="bg2"/>
                    </a:gs>
                    <a:gs pos="100000">
                      <a:schemeClr val="bg2"/>
                    </a:gs>
                  </a:gsLst>
                  <a:lin ang="5400000" scaled="0"/>
                </a:gradFill>
                <a:latin typeface="+mn-lt"/>
                <a:ea typeface="+mn-ea"/>
                <a:cs typeface="+mn-cs"/>
              </a:defRPr>
            </a:lvl4pPr>
            <a:lvl5pPr marL="1206500" indent="-342900">
              <a:defRPr lang="en-US" sz="2000" kern="1200" spc="0" baseline="0" dirty="0">
                <a:gradFill>
                  <a:gsLst>
                    <a:gs pos="1250">
                      <a:schemeClr val="bg2"/>
                    </a:gs>
                    <a:gs pos="100000">
                      <a:schemeClr val="bg2"/>
                    </a:gs>
                  </a:gsLst>
                  <a:lin ang="5400000" scaled="0"/>
                </a:gradFill>
                <a:latin typeface="+mn-lt"/>
                <a:ea typeface="+mn-ea"/>
                <a:cs typeface="+mn-cs"/>
              </a:defRPr>
            </a:lvl5pPr>
          </a:lstStyle>
          <a:p>
            <a:pPr marL="292100" marR="0" lvl="0"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smtClean="0"/>
              <a:t>Click to edit Master text styles</a:t>
            </a:r>
          </a:p>
          <a:p>
            <a:pPr marL="292100" marR="0" lvl="1"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smtClean="0"/>
              <a:t>Second level</a:t>
            </a:r>
          </a:p>
          <a:p>
            <a:pPr marL="292100" marR="0" lvl="2"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smtClean="0"/>
              <a:t>Third level</a:t>
            </a:r>
          </a:p>
          <a:p>
            <a:pPr marL="292100" marR="0" lvl="3"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smtClean="0"/>
              <a:t>Fourth level</a:t>
            </a:r>
          </a:p>
          <a:p>
            <a:pPr marL="292100" marR="0" lvl="4"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smtClean="0"/>
              <a:t>Fifth level</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1"/>
          </p:nvPr>
        </p:nvSpPr>
        <p:spPr>
          <a:xfrm>
            <a:off x="520700" y="1447800"/>
            <a:ext cx="5394960"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a:lvl2pPr>
            <a:lvl3pPr marL="233363" indent="0">
              <a:buNone/>
              <a:defRPr sz="2000"/>
            </a:lvl3pPr>
            <a:lvl4pPr marL="457200" indent="0">
              <a:buNone/>
              <a:defRPr sz="2000"/>
            </a:lvl4pPr>
            <a:lvl5pPr marL="693738" indent="0">
              <a:buNone/>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p:nvPr>
        </p:nvSpPr>
        <p:spPr>
          <a:xfrm>
            <a:off x="6277928" y="1447800"/>
            <a:ext cx="5394960"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0" baseline="0" dirty="0" smtClean="0">
                <a:solidFill>
                  <a:schemeClr val="bg2">
                    <a:lumMod val="65000"/>
                    <a:lumOff val="35000"/>
                  </a:schemeClr>
                </a:soli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0" baseline="0" dirty="0" smtClean="0">
                <a:solidFill>
                  <a:schemeClr val="bg2">
                    <a:lumMod val="65000"/>
                    <a:lumOff val="35000"/>
                  </a:schemeClr>
                </a:soli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0" baseline="0" dirty="0" smtClean="0">
                <a:solidFill>
                  <a:schemeClr val="bg2">
                    <a:lumMod val="65000"/>
                    <a:lumOff val="35000"/>
                  </a:schemeClr>
                </a:soli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0" baseline="0" dirty="0">
                <a:solidFill>
                  <a:schemeClr val="bg2">
                    <a:lumMod val="65000"/>
                    <a:lumOff val="35000"/>
                  </a:schemeClr>
                </a:soli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Wingdings" pitchFamily="2" charset="2"/>
              <a:buNone/>
              <a:tabLst/>
            </a:pPr>
            <a:r>
              <a:rPr lang="en-US" dirty="0" smtClean="0"/>
              <a:t>Second level</a:t>
            </a:r>
          </a:p>
          <a:p>
            <a:pPr marL="233363" marR="0" lvl="2"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pPr>
            <a:r>
              <a:rPr lang="en-US" dirty="0" smtClean="0"/>
              <a:t>Third level</a:t>
            </a:r>
          </a:p>
          <a:p>
            <a:pPr marL="457200" marR="0" lvl="3" indent="0" algn="l" defTabSz="914363" rtl="0" eaLnBrk="1" fontAlgn="auto" latinLnBrk="0" hangingPunct="1">
              <a:lnSpc>
                <a:spcPct val="90000"/>
              </a:lnSpc>
              <a:spcBef>
                <a:spcPct val="20000"/>
              </a:spcBef>
              <a:spcAft>
                <a:spcPts val="0"/>
              </a:spcAft>
              <a:buClrTx/>
              <a:buSzPct val="90000"/>
              <a:buFont typeface="Wingdings" pitchFamily="2" charset="2"/>
              <a:buNone/>
              <a:tabLst/>
            </a:pPr>
            <a:r>
              <a:rPr lang="en-US" dirty="0" smtClean="0"/>
              <a:t>Fourth level</a:t>
            </a:r>
          </a:p>
          <a:p>
            <a:pPr marL="693738" marR="0" lvl="4"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pPr>
            <a:r>
              <a:rPr lang="en-US" dirty="0" smtClean="0"/>
              <a:t>Fifth level</a:t>
            </a:r>
            <a:endParaRPr lang="en-US" dirty="0"/>
          </a:p>
        </p:txBody>
      </p:sp>
    </p:spTree>
    <p:extLst>
      <p:ext uri="{BB962C8B-B14F-4D97-AF65-F5344CB8AC3E}">
        <p14:creationId xmlns:p14="http://schemas.microsoft.com/office/powerpoint/2010/main" val="29164427"/>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1"/>
          </p:nvPr>
        </p:nvSpPr>
        <p:spPr>
          <a:xfrm>
            <a:off x="520700" y="1447800"/>
            <a:ext cx="5394960"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0" indent="0">
              <a:buNone/>
              <a:defRPr sz="2000">
                <a:solidFill>
                  <a:schemeClr val="bg2">
                    <a:lumMod val="65000"/>
                    <a:lumOff val="35000"/>
                  </a:schemeClr>
                </a:solidFill>
              </a:defRPr>
            </a:lvl2pPr>
            <a:lvl3pPr marL="233363" indent="0">
              <a:buNone/>
              <a:defRPr sz="2000">
                <a:solidFill>
                  <a:schemeClr val="bg2">
                    <a:lumMod val="65000"/>
                    <a:lumOff val="35000"/>
                  </a:schemeClr>
                </a:solidFill>
              </a:defRPr>
            </a:lvl3pPr>
            <a:lvl4pPr marL="457200" indent="0">
              <a:buNone/>
              <a:defRPr sz="2000">
                <a:solidFill>
                  <a:schemeClr val="bg2">
                    <a:lumMod val="65000"/>
                    <a:lumOff val="35000"/>
                  </a:schemeClr>
                </a:solidFill>
              </a:defRPr>
            </a:lvl4pPr>
            <a:lvl5pPr marL="693738" indent="0">
              <a:buNone/>
              <a:defRPr sz="2000">
                <a:solidFill>
                  <a:schemeClr val="bg2">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p:nvPr>
        </p:nvSpPr>
        <p:spPr>
          <a:xfrm>
            <a:off x="6277928" y="1447800"/>
            <a:ext cx="5394960"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0" baseline="0" dirty="0" smtClean="0">
                <a:solidFill>
                  <a:schemeClr val="bg2">
                    <a:lumMod val="65000"/>
                    <a:lumOff val="35000"/>
                  </a:schemeClr>
                </a:soli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0" baseline="0" dirty="0" smtClean="0">
                <a:solidFill>
                  <a:schemeClr val="bg2">
                    <a:lumMod val="65000"/>
                    <a:lumOff val="35000"/>
                  </a:schemeClr>
                </a:soli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0" baseline="0" dirty="0" smtClean="0">
                <a:solidFill>
                  <a:schemeClr val="bg2">
                    <a:lumMod val="65000"/>
                    <a:lumOff val="35000"/>
                  </a:schemeClr>
                </a:soli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0" baseline="0" dirty="0">
                <a:solidFill>
                  <a:schemeClr val="bg2">
                    <a:lumMod val="65000"/>
                    <a:lumOff val="35000"/>
                  </a:schemeClr>
                </a:soli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Wingdings" pitchFamily="2" charset="2"/>
              <a:buNone/>
              <a:tabLst/>
            </a:pPr>
            <a:r>
              <a:rPr lang="en-US" dirty="0" smtClean="0"/>
              <a:t>Second level</a:t>
            </a:r>
          </a:p>
          <a:p>
            <a:pPr marL="233363" marR="0" lvl="2"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pPr>
            <a:r>
              <a:rPr lang="en-US" dirty="0" smtClean="0"/>
              <a:t>Third level</a:t>
            </a:r>
          </a:p>
          <a:p>
            <a:pPr marL="457200" marR="0" lvl="3" indent="0" algn="l" defTabSz="914363" rtl="0" eaLnBrk="1" fontAlgn="auto" latinLnBrk="0" hangingPunct="1">
              <a:lnSpc>
                <a:spcPct val="90000"/>
              </a:lnSpc>
              <a:spcBef>
                <a:spcPct val="20000"/>
              </a:spcBef>
              <a:spcAft>
                <a:spcPts val="0"/>
              </a:spcAft>
              <a:buClrTx/>
              <a:buSzPct val="90000"/>
              <a:buFont typeface="Wingdings" pitchFamily="2" charset="2"/>
              <a:buNone/>
              <a:tabLst/>
            </a:pPr>
            <a:r>
              <a:rPr lang="en-US" dirty="0" smtClean="0"/>
              <a:t>Fourth level</a:t>
            </a:r>
          </a:p>
          <a:p>
            <a:pPr marL="693738" marR="0" lvl="4"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pPr>
            <a:r>
              <a:rPr lang="en-US" dirty="0" smtClean="0"/>
              <a:t>Fifth level</a:t>
            </a:r>
            <a:endParaRPr lang="en-US" dirty="0"/>
          </a:p>
        </p:txBody>
      </p:sp>
    </p:spTree>
    <p:extLst>
      <p:ext uri="{BB962C8B-B14F-4D97-AF65-F5344CB8AC3E}">
        <p14:creationId xmlns:p14="http://schemas.microsoft.com/office/powerpoint/2010/main" val="3545102665"/>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035653118"/>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5265"/>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Half red">
    <p:spTree>
      <p:nvGrpSpPr>
        <p:cNvPr id="1" name=""/>
        <p:cNvGrpSpPr/>
        <p:nvPr/>
      </p:nvGrpSpPr>
      <p:grpSpPr>
        <a:xfrm>
          <a:off x="0" y="0"/>
          <a:ext cx="0" cy="0"/>
          <a:chOff x="0" y="0"/>
          <a:chExt cx="0" cy="0"/>
        </a:xfrm>
      </p:grpSpPr>
      <p:sp>
        <p:nvSpPr>
          <p:cNvPr id="2" name="Rectangle 1"/>
          <p:cNvSpPr/>
          <p:nvPr userDrawn="1"/>
        </p:nvSpPr>
        <p:spPr bwMode="ltGray">
          <a:xfrm>
            <a:off x="0" y="0"/>
            <a:ext cx="6091237"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20700" y="2298404"/>
            <a:ext cx="5211838" cy="249299"/>
          </a:xfrm>
          <a:prstGeom prst="rect">
            <a:avLst/>
          </a:prstGeom>
        </p:spPr>
        <p:txBody>
          <a:bodyPr/>
          <a:lstStyle>
            <a:lvl1pPr marL="0" indent="0">
              <a:spcBef>
                <a:spcPts val="0"/>
              </a:spcBef>
              <a:spcAft>
                <a:spcPts val="1200"/>
              </a:spcAft>
              <a:buNone/>
              <a:defRPr sz="1800">
                <a:solidFill>
                  <a:schemeClr val="tx1"/>
                </a:solidFill>
                <a:latin typeface="+mn-lt"/>
              </a:defRPr>
            </a:lvl1pPr>
            <a:lvl2pPr marL="233363" indent="0">
              <a:buNone/>
              <a:defRPr sz="2000">
                <a:solidFill>
                  <a:schemeClr val="tx1"/>
                </a:solidFill>
              </a:defRPr>
            </a:lvl2pPr>
            <a:lvl3pPr marL="457200" indent="0">
              <a:buNone/>
              <a:tabLst/>
              <a:defRPr sz="2000">
                <a:solidFill>
                  <a:schemeClr val="tx1"/>
                </a:solidFill>
              </a:defRPr>
            </a:lvl3pPr>
            <a:lvl4pPr marL="690563" indent="0">
              <a:buNone/>
              <a:defRPr sz="2000">
                <a:solidFill>
                  <a:schemeClr val="tx1"/>
                </a:solidFill>
              </a:defRPr>
            </a:lvl4pPr>
            <a:lvl5pPr marL="917575" indent="0">
              <a:buNone/>
              <a:defRPr sz="2000">
                <a:solidFill>
                  <a:schemeClr val="tx1"/>
                </a:solidFill>
              </a:defRPr>
            </a:lvl5pPr>
          </a:lstStyle>
          <a:p>
            <a:pPr lvl="0"/>
            <a:r>
              <a:rPr lang="en-US" dirty="0" smtClean="0"/>
              <a:t>Click to edit Master text styles</a:t>
            </a:r>
          </a:p>
        </p:txBody>
      </p:sp>
      <p:sp>
        <p:nvSpPr>
          <p:cNvPr id="3" name="Title 2"/>
          <p:cNvSpPr>
            <a:spLocks noGrp="1"/>
          </p:cNvSpPr>
          <p:nvPr>
            <p:ph type="title" hasCustomPrompt="1"/>
          </p:nvPr>
        </p:nvSpPr>
        <p:spPr>
          <a:xfrm>
            <a:off x="520700" y="1460812"/>
            <a:ext cx="5207868" cy="553998"/>
          </a:xfrm>
        </p:spPr>
        <p:txBody>
          <a:bodyPr/>
          <a:lstStyle>
            <a:lvl1pPr>
              <a:defRPr sz="4000">
                <a:solidFill>
                  <a:schemeClr val="tx1"/>
                </a:solidFill>
              </a:defRPr>
            </a:lvl1pPr>
          </a:lstStyle>
          <a:p>
            <a:r>
              <a:rPr lang="en-US" dirty="0" smtClean="0"/>
              <a:t>Click to edit title style</a:t>
            </a:r>
            <a:endParaRPr lang="en-US" dirty="0"/>
          </a:p>
        </p:txBody>
      </p:sp>
      <p:sp>
        <p:nvSpPr>
          <p:cNvPr id="6" name="Picture Placeholder 5"/>
          <p:cNvSpPr>
            <a:spLocks noGrp="1"/>
          </p:cNvSpPr>
          <p:nvPr>
            <p:ph type="pic" sz="quarter" idx="11" hasCustomPrompt="1"/>
          </p:nvPr>
        </p:nvSpPr>
        <p:spPr>
          <a:xfrm>
            <a:off x="6091238" y="0"/>
            <a:ext cx="6097587" cy="6858000"/>
          </a:xfrm>
        </p:spPr>
        <p:txBody>
          <a:bodyPr anchor="ctr" anchorCtr="0">
            <a:noAutofit/>
          </a:bodyPr>
          <a:lstStyle>
            <a:lvl1pPr marL="0" indent="0" algn="ctr">
              <a:buNone/>
              <a:defRPr/>
            </a:lvl1pPr>
          </a:lstStyle>
          <a:p>
            <a:r>
              <a:rPr lang="en-US" dirty="0" smtClean="0"/>
              <a:t>Click to insert photo</a:t>
            </a:r>
            <a:endParaRPr lang="en-US" dirty="0"/>
          </a:p>
        </p:txBody>
      </p:sp>
    </p:spTree>
    <p:extLst>
      <p:ext uri="{BB962C8B-B14F-4D97-AF65-F5344CB8AC3E}">
        <p14:creationId xmlns:p14="http://schemas.microsoft.com/office/powerpoint/2010/main" val="4243542397"/>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Half - blue">
    <p:spTree>
      <p:nvGrpSpPr>
        <p:cNvPr id="1" name=""/>
        <p:cNvGrpSpPr/>
        <p:nvPr/>
      </p:nvGrpSpPr>
      <p:grpSpPr>
        <a:xfrm>
          <a:off x="0" y="0"/>
          <a:ext cx="0" cy="0"/>
          <a:chOff x="0" y="0"/>
          <a:chExt cx="0" cy="0"/>
        </a:xfrm>
      </p:grpSpPr>
      <p:sp>
        <p:nvSpPr>
          <p:cNvPr id="2" name="Rectangle 1"/>
          <p:cNvSpPr/>
          <p:nvPr userDrawn="1"/>
        </p:nvSpPr>
        <p:spPr bwMode="ltGray">
          <a:xfrm>
            <a:off x="0" y="0"/>
            <a:ext cx="6091237"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20700" y="2298404"/>
            <a:ext cx="5211838" cy="249299"/>
          </a:xfrm>
          <a:prstGeom prst="rect">
            <a:avLst/>
          </a:prstGeom>
        </p:spPr>
        <p:txBody>
          <a:bodyPr/>
          <a:lstStyle>
            <a:lvl1pPr marL="0" indent="0">
              <a:spcBef>
                <a:spcPts val="0"/>
              </a:spcBef>
              <a:spcAft>
                <a:spcPts val="1200"/>
              </a:spcAft>
              <a:buNone/>
              <a:defRPr sz="1800">
                <a:solidFill>
                  <a:schemeClr val="tx1"/>
                </a:solidFill>
                <a:latin typeface="+mn-lt"/>
              </a:defRPr>
            </a:lvl1pPr>
            <a:lvl2pPr marL="233363" indent="0">
              <a:buNone/>
              <a:defRPr sz="2000">
                <a:solidFill>
                  <a:schemeClr val="tx1"/>
                </a:solidFill>
              </a:defRPr>
            </a:lvl2pPr>
            <a:lvl3pPr marL="457200" indent="0">
              <a:buNone/>
              <a:tabLst/>
              <a:defRPr sz="2000">
                <a:solidFill>
                  <a:schemeClr val="tx1"/>
                </a:solidFill>
              </a:defRPr>
            </a:lvl3pPr>
            <a:lvl4pPr marL="690563" indent="0">
              <a:buNone/>
              <a:defRPr sz="2000">
                <a:solidFill>
                  <a:schemeClr val="tx1"/>
                </a:solidFill>
              </a:defRPr>
            </a:lvl4pPr>
            <a:lvl5pPr marL="917575" indent="0">
              <a:buNone/>
              <a:defRPr sz="2000">
                <a:solidFill>
                  <a:schemeClr val="tx1"/>
                </a:solidFill>
              </a:defRPr>
            </a:lvl5pPr>
          </a:lstStyle>
          <a:p>
            <a:pPr lvl="0"/>
            <a:r>
              <a:rPr lang="en-US" dirty="0" smtClean="0"/>
              <a:t>Click to edit Master text styles</a:t>
            </a:r>
          </a:p>
        </p:txBody>
      </p:sp>
      <p:sp>
        <p:nvSpPr>
          <p:cNvPr id="3" name="Title 2"/>
          <p:cNvSpPr>
            <a:spLocks noGrp="1"/>
          </p:cNvSpPr>
          <p:nvPr>
            <p:ph type="title" hasCustomPrompt="1"/>
          </p:nvPr>
        </p:nvSpPr>
        <p:spPr>
          <a:xfrm>
            <a:off x="520700" y="1460812"/>
            <a:ext cx="5207868" cy="553998"/>
          </a:xfrm>
        </p:spPr>
        <p:txBody>
          <a:bodyPr/>
          <a:lstStyle>
            <a:lvl1pPr>
              <a:defRPr sz="4000">
                <a:solidFill>
                  <a:schemeClr val="tx1"/>
                </a:solidFill>
              </a:defRPr>
            </a:lvl1pPr>
          </a:lstStyle>
          <a:p>
            <a:r>
              <a:rPr lang="en-US" dirty="0" smtClean="0"/>
              <a:t>Click to edit title style</a:t>
            </a:r>
            <a:endParaRPr lang="en-US" dirty="0"/>
          </a:p>
        </p:txBody>
      </p:sp>
      <p:sp>
        <p:nvSpPr>
          <p:cNvPr id="6" name="Picture Placeholder 5"/>
          <p:cNvSpPr>
            <a:spLocks noGrp="1"/>
          </p:cNvSpPr>
          <p:nvPr>
            <p:ph type="pic" sz="quarter" idx="11" hasCustomPrompt="1"/>
          </p:nvPr>
        </p:nvSpPr>
        <p:spPr>
          <a:xfrm>
            <a:off x="6091238" y="0"/>
            <a:ext cx="6097587" cy="6858000"/>
          </a:xfrm>
        </p:spPr>
        <p:txBody>
          <a:bodyPr anchor="ctr" anchorCtr="0">
            <a:noAutofit/>
          </a:bodyPr>
          <a:lstStyle>
            <a:lvl1pPr marL="0" indent="0" algn="ctr">
              <a:buNone/>
              <a:defRPr/>
            </a:lvl1pPr>
          </a:lstStyle>
          <a:p>
            <a:r>
              <a:rPr lang="en-US" dirty="0" smtClean="0"/>
              <a:t>Click to insert photo</a:t>
            </a:r>
            <a:endParaRPr lang="en-US" dirty="0"/>
          </a:p>
        </p:txBody>
      </p:sp>
    </p:spTree>
    <p:extLst>
      <p:ext uri="{BB962C8B-B14F-4D97-AF65-F5344CB8AC3E}">
        <p14:creationId xmlns:p14="http://schemas.microsoft.com/office/powerpoint/2010/main" val="4060321217"/>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Half - green">
    <p:spTree>
      <p:nvGrpSpPr>
        <p:cNvPr id="1" name=""/>
        <p:cNvGrpSpPr/>
        <p:nvPr/>
      </p:nvGrpSpPr>
      <p:grpSpPr>
        <a:xfrm>
          <a:off x="0" y="0"/>
          <a:ext cx="0" cy="0"/>
          <a:chOff x="0" y="0"/>
          <a:chExt cx="0" cy="0"/>
        </a:xfrm>
      </p:grpSpPr>
      <p:sp>
        <p:nvSpPr>
          <p:cNvPr id="2" name="Rectangle 1"/>
          <p:cNvSpPr/>
          <p:nvPr userDrawn="1"/>
        </p:nvSpPr>
        <p:spPr bwMode="ltGray">
          <a:xfrm>
            <a:off x="0" y="0"/>
            <a:ext cx="6091237" cy="6858000"/>
          </a:xfrm>
          <a:prstGeom prst="rect">
            <a:avLst/>
          </a:prstGeom>
          <a:solidFill>
            <a:srgbClr val="94CE1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20700" y="2298404"/>
            <a:ext cx="5211838" cy="249299"/>
          </a:xfrm>
          <a:prstGeom prst="rect">
            <a:avLst/>
          </a:prstGeom>
        </p:spPr>
        <p:txBody>
          <a:bodyPr/>
          <a:lstStyle>
            <a:lvl1pPr marL="0" indent="0">
              <a:spcBef>
                <a:spcPts val="0"/>
              </a:spcBef>
              <a:spcAft>
                <a:spcPts val="1200"/>
              </a:spcAft>
              <a:buNone/>
              <a:defRPr sz="1800">
                <a:solidFill>
                  <a:schemeClr val="tx1"/>
                </a:solidFill>
                <a:latin typeface="+mn-lt"/>
              </a:defRPr>
            </a:lvl1pPr>
            <a:lvl2pPr marL="233363" indent="0">
              <a:buNone/>
              <a:defRPr sz="2000">
                <a:solidFill>
                  <a:schemeClr val="tx1"/>
                </a:solidFill>
              </a:defRPr>
            </a:lvl2pPr>
            <a:lvl3pPr marL="457200" indent="0">
              <a:buNone/>
              <a:tabLst/>
              <a:defRPr sz="2000">
                <a:solidFill>
                  <a:schemeClr val="tx1"/>
                </a:solidFill>
              </a:defRPr>
            </a:lvl3pPr>
            <a:lvl4pPr marL="690563" indent="0">
              <a:buNone/>
              <a:defRPr sz="2000">
                <a:solidFill>
                  <a:schemeClr val="tx1"/>
                </a:solidFill>
              </a:defRPr>
            </a:lvl4pPr>
            <a:lvl5pPr marL="917575" indent="0">
              <a:buNone/>
              <a:defRPr sz="2000">
                <a:solidFill>
                  <a:schemeClr val="tx1"/>
                </a:solidFill>
              </a:defRPr>
            </a:lvl5pPr>
          </a:lstStyle>
          <a:p>
            <a:pPr lvl="0"/>
            <a:r>
              <a:rPr lang="en-US" dirty="0" smtClean="0"/>
              <a:t>Click to edit Master text styles</a:t>
            </a:r>
          </a:p>
        </p:txBody>
      </p:sp>
      <p:sp>
        <p:nvSpPr>
          <p:cNvPr id="3" name="Title 2"/>
          <p:cNvSpPr>
            <a:spLocks noGrp="1"/>
          </p:cNvSpPr>
          <p:nvPr>
            <p:ph type="title" hasCustomPrompt="1"/>
          </p:nvPr>
        </p:nvSpPr>
        <p:spPr>
          <a:xfrm>
            <a:off x="520700" y="1460812"/>
            <a:ext cx="5207868" cy="553998"/>
          </a:xfrm>
        </p:spPr>
        <p:txBody>
          <a:bodyPr/>
          <a:lstStyle>
            <a:lvl1pPr>
              <a:defRPr sz="4000">
                <a:solidFill>
                  <a:schemeClr val="tx1"/>
                </a:solidFill>
              </a:defRPr>
            </a:lvl1pPr>
          </a:lstStyle>
          <a:p>
            <a:r>
              <a:rPr lang="en-US" dirty="0" smtClean="0"/>
              <a:t>Click to edit title style</a:t>
            </a:r>
            <a:endParaRPr lang="en-US" dirty="0"/>
          </a:p>
        </p:txBody>
      </p:sp>
      <p:sp>
        <p:nvSpPr>
          <p:cNvPr id="6" name="Picture Placeholder 5"/>
          <p:cNvSpPr>
            <a:spLocks noGrp="1"/>
          </p:cNvSpPr>
          <p:nvPr>
            <p:ph type="pic" sz="quarter" idx="11" hasCustomPrompt="1"/>
          </p:nvPr>
        </p:nvSpPr>
        <p:spPr>
          <a:xfrm>
            <a:off x="6091238" y="0"/>
            <a:ext cx="6097587" cy="6858000"/>
          </a:xfrm>
        </p:spPr>
        <p:txBody>
          <a:bodyPr anchor="ctr" anchorCtr="0">
            <a:noAutofit/>
          </a:bodyPr>
          <a:lstStyle>
            <a:lvl1pPr marL="0" indent="0" algn="ctr">
              <a:buNone/>
              <a:defRPr/>
            </a:lvl1pPr>
          </a:lstStyle>
          <a:p>
            <a:r>
              <a:rPr lang="en-US" dirty="0" smtClean="0"/>
              <a:t>Click to insert photo</a:t>
            </a:r>
            <a:endParaRPr lang="en-US" dirty="0"/>
          </a:p>
        </p:txBody>
      </p:sp>
    </p:spTree>
    <p:extLst>
      <p:ext uri="{BB962C8B-B14F-4D97-AF65-F5344CB8AC3E}">
        <p14:creationId xmlns:p14="http://schemas.microsoft.com/office/powerpoint/2010/main" val="327935665"/>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Half red">
    <p:spTree>
      <p:nvGrpSpPr>
        <p:cNvPr id="1" name=""/>
        <p:cNvGrpSpPr/>
        <p:nvPr/>
      </p:nvGrpSpPr>
      <p:grpSpPr>
        <a:xfrm>
          <a:off x="0" y="0"/>
          <a:ext cx="0" cy="0"/>
          <a:chOff x="0" y="0"/>
          <a:chExt cx="0" cy="0"/>
        </a:xfrm>
      </p:grpSpPr>
      <p:sp>
        <p:nvSpPr>
          <p:cNvPr id="2" name="Rectangle 1"/>
          <p:cNvSpPr/>
          <p:nvPr userDrawn="1"/>
        </p:nvSpPr>
        <p:spPr bwMode="ltGray">
          <a:xfrm>
            <a:off x="6091237" y="0"/>
            <a:ext cx="6091237"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6409910" y="2298404"/>
            <a:ext cx="5211838" cy="249299"/>
          </a:xfrm>
          <a:prstGeom prst="rect">
            <a:avLst/>
          </a:prstGeom>
        </p:spPr>
        <p:txBody>
          <a:bodyPr/>
          <a:lstStyle>
            <a:lvl1pPr marL="0" indent="0">
              <a:spcBef>
                <a:spcPts val="0"/>
              </a:spcBef>
              <a:spcAft>
                <a:spcPts val="1200"/>
              </a:spcAft>
              <a:buNone/>
              <a:defRPr sz="1800">
                <a:solidFill>
                  <a:schemeClr val="tx1"/>
                </a:solidFill>
                <a:latin typeface="+mn-lt"/>
              </a:defRPr>
            </a:lvl1pPr>
            <a:lvl2pPr marL="233363" indent="0">
              <a:buNone/>
              <a:defRPr sz="2000">
                <a:solidFill>
                  <a:schemeClr val="tx1"/>
                </a:solidFill>
              </a:defRPr>
            </a:lvl2pPr>
            <a:lvl3pPr marL="457200" indent="0">
              <a:buNone/>
              <a:tabLst/>
              <a:defRPr sz="2000">
                <a:solidFill>
                  <a:schemeClr val="tx1"/>
                </a:solidFill>
              </a:defRPr>
            </a:lvl3pPr>
            <a:lvl4pPr marL="690563" indent="0">
              <a:buNone/>
              <a:defRPr sz="2000">
                <a:solidFill>
                  <a:schemeClr val="tx1"/>
                </a:solidFill>
              </a:defRPr>
            </a:lvl4pPr>
            <a:lvl5pPr marL="917575" indent="0">
              <a:buNone/>
              <a:defRPr sz="2000">
                <a:solidFill>
                  <a:schemeClr val="tx1"/>
                </a:solidFill>
              </a:defRPr>
            </a:lvl5pPr>
          </a:lstStyle>
          <a:p>
            <a:pPr lvl="0"/>
            <a:r>
              <a:rPr lang="en-US" dirty="0" smtClean="0"/>
              <a:t>Click to edit Master text styles</a:t>
            </a:r>
          </a:p>
        </p:txBody>
      </p:sp>
      <p:sp>
        <p:nvSpPr>
          <p:cNvPr id="3" name="Title 2"/>
          <p:cNvSpPr>
            <a:spLocks noGrp="1"/>
          </p:cNvSpPr>
          <p:nvPr>
            <p:ph type="title" hasCustomPrompt="1"/>
          </p:nvPr>
        </p:nvSpPr>
        <p:spPr>
          <a:xfrm>
            <a:off x="6409910" y="1460812"/>
            <a:ext cx="5207868" cy="553998"/>
          </a:xfrm>
        </p:spPr>
        <p:txBody>
          <a:bodyPr/>
          <a:lstStyle>
            <a:lvl1pPr>
              <a:defRPr sz="4000">
                <a:solidFill>
                  <a:schemeClr val="tx1"/>
                </a:solidFill>
              </a:defRPr>
            </a:lvl1pPr>
          </a:lstStyle>
          <a:p>
            <a:r>
              <a:rPr lang="en-US" dirty="0" smtClean="0"/>
              <a:t>Click to edit title style</a:t>
            </a:r>
            <a:endParaRPr lang="en-US" dirty="0"/>
          </a:p>
        </p:txBody>
      </p:sp>
      <p:sp>
        <p:nvSpPr>
          <p:cNvPr id="6" name="Picture Placeholder 5"/>
          <p:cNvSpPr>
            <a:spLocks noGrp="1"/>
          </p:cNvSpPr>
          <p:nvPr>
            <p:ph type="pic" sz="quarter" idx="11" hasCustomPrompt="1"/>
          </p:nvPr>
        </p:nvSpPr>
        <p:spPr>
          <a:xfrm>
            <a:off x="-6350" y="0"/>
            <a:ext cx="6097587" cy="6858000"/>
          </a:xfrm>
        </p:spPr>
        <p:txBody>
          <a:bodyPr anchor="ctr" anchorCtr="0">
            <a:noAutofit/>
          </a:bodyPr>
          <a:lstStyle>
            <a:lvl1pPr marL="0" indent="0" algn="ctr">
              <a:buNone/>
              <a:defRPr/>
            </a:lvl1pPr>
          </a:lstStyle>
          <a:p>
            <a:r>
              <a:rPr lang="en-US" dirty="0" smtClean="0"/>
              <a:t>Click to insert photo</a:t>
            </a:r>
            <a:endParaRPr lang="en-US" dirty="0"/>
          </a:p>
        </p:txBody>
      </p:sp>
    </p:spTree>
    <p:extLst>
      <p:ext uri="{BB962C8B-B14F-4D97-AF65-F5344CB8AC3E}">
        <p14:creationId xmlns:p14="http://schemas.microsoft.com/office/powerpoint/2010/main" val="28872156"/>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Half photo">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3" y="2277138"/>
            <a:ext cx="5211838" cy="249299"/>
          </a:xfrm>
          <a:prstGeom prst="rect">
            <a:avLst/>
          </a:prstGeom>
        </p:spPr>
        <p:txBody>
          <a:bodyPr/>
          <a:lstStyle>
            <a:lvl1pPr marL="0" indent="0">
              <a:spcBef>
                <a:spcPts val="0"/>
              </a:spcBef>
              <a:spcAft>
                <a:spcPts val="1200"/>
              </a:spcAft>
              <a:buNone/>
              <a:defRPr sz="1800">
                <a:solidFill>
                  <a:schemeClr val="bg2">
                    <a:lumMod val="65000"/>
                    <a:lumOff val="35000"/>
                  </a:schemeClr>
                </a:solidFill>
                <a:latin typeface="+mn-lt"/>
              </a:defRPr>
            </a:lvl1pPr>
            <a:lvl2pPr marL="0" indent="0">
              <a:buNone/>
              <a:defRPr sz="2000">
                <a:solidFill>
                  <a:schemeClr val="bg2">
                    <a:lumMod val="65000"/>
                    <a:lumOff val="35000"/>
                  </a:schemeClr>
                </a:solidFill>
              </a:defRPr>
            </a:lvl2pPr>
            <a:lvl3pPr marL="231775" indent="0">
              <a:buNone/>
              <a:defRPr sz="2000">
                <a:solidFill>
                  <a:schemeClr val="bg2">
                    <a:lumMod val="65000"/>
                    <a:lumOff val="35000"/>
                  </a:schemeClr>
                </a:solidFill>
              </a:defRPr>
            </a:lvl3pPr>
            <a:lvl4pPr marL="457200" indent="0">
              <a:buNone/>
              <a:defRPr sz="2000">
                <a:solidFill>
                  <a:schemeClr val="bg2">
                    <a:lumMod val="65000"/>
                    <a:lumOff val="35000"/>
                  </a:schemeClr>
                </a:solidFill>
              </a:defRPr>
            </a:lvl4pPr>
            <a:lvl5pPr marL="693738" indent="0">
              <a:buNone/>
              <a:defRPr sz="2000">
                <a:solidFill>
                  <a:schemeClr val="bg2">
                    <a:lumMod val="65000"/>
                    <a:lumOff val="35000"/>
                  </a:schemeClr>
                </a:solidFill>
              </a:defRPr>
            </a:lvl5pPr>
          </a:lstStyle>
          <a:p>
            <a:pPr lvl="0"/>
            <a:r>
              <a:rPr lang="en-US" dirty="0" smtClean="0"/>
              <a:t>Click to edit Master text styles</a:t>
            </a:r>
          </a:p>
        </p:txBody>
      </p:sp>
      <p:sp>
        <p:nvSpPr>
          <p:cNvPr id="3" name="Title 2"/>
          <p:cNvSpPr>
            <a:spLocks noGrp="1"/>
          </p:cNvSpPr>
          <p:nvPr>
            <p:ph type="title" hasCustomPrompt="1"/>
          </p:nvPr>
        </p:nvSpPr>
        <p:spPr>
          <a:xfrm>
            <a:off x="523083" y="1462272"/>
            <a:ext cx="5207868" cy="553998"/>
          </a:xfrm>
        </p:spPr>
        <p:txBody>
          <a:bodyPr/>
          <a:lstStyle>
            <a:lvl1pPr>
              <a:defRPr sz="4000"/>
            </a:lvl1pPr>
          </a:lstStyle>
          <a:p>
            <a:r>
              <a:rPr lang="en-US" dirty="0" smtClean="0"/>
              <a:t>Click to edit title style</a:t>
            </a:r>
            <a:endParaRPr lang="en-US" dirty="0"/>
          </a:p>
        </p:txBody>
      </p:sp>
      <p:sp>
        <p:nvSpPr>
          <p:cNvPr id="6" name="Picture Placeholder 5"/>
          <p:cNvSpPr>
            <a:spLocks noGrp="1"/>
          </p:cNvSpPr>
          <p:nvPr>
            <p:ph type="pic" sz="quarter" idx="11" hasCustomPrompt="1"/>
          </p:nvPr>
        </p:nvSpPr>
        <p:spPr>
          <a:xfrm>
            <a:off x="6091238" y="0"/>
            <a:ext cx="6097587" cy="6858000"/>
          </a:xfrm>
        </p:spPr>
        <p:txBody>
          <a:bodyPr anchor="ctr" anchorCtr="0">
            <a:noAutofit/>
          </a:bodyPr>
          <a:lstStyle>
            <a:lvl1pPr marL="0" indent="0" algn="ctr">
              <a:buNone/>
              <a:defRPr/>
            </a:lvl1pPr>
          </a:lstStyle>
          <a:p>
            <a:r>
              <a:rPr lang="en-US" dirty="0" smtClean="0"/>
              <a:t>Click to insert photo</a:t>
            </a:r>
            <a:endParaRPr lang="en-US" dirty="0"/>
          </a:p>
        </p:txBody>
      </p:sp>
    </p:spTree>
    <p:extLst>
      <p:ext uri="{BB962C8B-B14F-4D97-AF65-F5344CB8AC3E}">
        <p14:creationId xmlns:p14="http://schemas.microsoft.com/office/powerpoint/2010/main" val="1114003098"/>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9789" y="5635690"/>
            <a:ext cx="10237786" cy="387798"/>
          </a:xfrm>
        </p:spPr>
        <p:txBody>
          <a:bodyPr>
            <a:spAutoFit/>
          </a:bodyPr>
          <a:lstStyle>
            <a:lvl1pPr marL="0" indent="0" algn="l">
              <a:lnSpc>
                <a:spcPct val="90000"/>
              </a:lnSpc>
              <a:spcBef>
                <a:spcPts val="0"/>
              </a:spcBef>
              <a:buNone/>
              <a:defRPr lang="en-US" sz="2800" kern="1200" spc="-70" baseline="0" dirty="0">
                <a:solidFill>
                  <a:schemeClr val="tx1"/>
                </a:solidFill>
                <a:latin typeface="+mj-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pPr>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842963" y="2724150"/>
            <a:ext cx="7043736"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13800" b="0" kern="1200" cap="none" spc="-400" baseline="0" dirty="0" smtClean="0">
                <a:ln w="3175">
                  <a:noFill/>
                </a:ln>
                <a:solidFill>
                  <a:schemeClr val="tx1"/>
                </a:solidFill>
                <a:effectLst/>
                <a:latin typeface="+mj-lt"/>
                <a:ea typeface="+mn-ea"/>
                <a:cs typeface="Arial" charset="0"/>
              </a:defRPr>
            </a:lvl1pPr>
          </a:lstStyle>
          <a:p>
            <a:pPr lvl="0"/>
            <a:r>
              <a:rPr lang="en-US" dirty="0" smtClean="0"/>
              <a:t>Video</a:t>
            </a:r>
          </a:p>
        </p:txBody>
      </p:sp>
      <p:sp>
        <p:nvSpPr>
          <p:cNvPr id="8" name="Text Placeholder 4"/>
          <p:cNvSpPr>
            <a:spLocks noGrp="1"/>
          </p:cNvSpPr>
          <p:nvPr>
            <p:ph type="body" sz="quarter" idx="11" hasCustomPrompt="1"/>
          </p:nvPr>
        </p:nvSpPr>
        <p:spPr>
          <a:xfrm>
            <a:off x="842963" y="5005489"/>
            <a:ext cx="6891337" cy="609398"/>
          </a:xfrm>
        </p:spPr>
        <p:txBody>
          <a:bodyPr wrap="square" anchor="ctr">
            <a:spAutoFit/>
          </a:bodyPr>
          <a:lstStyle>
            <a:lvl1pPr marL="0" indent="0">
              <a:buNone/>
              <a:defRPr sz="4400" spc="-150" baseline="0">
                <a:solidFill>
                  <a:schemeClr val="tx1"/>
                </a:solidFill>
              </a:defRPr>
            </a:lvl1pPr>
          </a:lstStyle>
          <a:p>
            <a:pPr lvl="0"/>
            <a:r>
              <a:rPr lang="en-US" dirty="0" smtClean="0"/>
              <a:t>Title</a:t>
            </a:r>
          </a:p>
        </p:txBody>
      </p:sp>
      <p:pic>
        <p:nvPicPr>
          <p:cNvPr id="6" name="Picture 3" descr="C:\Users\Sarah\Documents\_SSD_Business\Clients\BuzzBee\1211_AUG_2012\#1649_ProductivityDays\_PPT template\art\box_pic1.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886699" y="1600200"/>
            <a:ext cx="3667125" cy="362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846202"/>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699" y="1447800"/>
            <a:ext cx="5433533" cy="1661993"/>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sp>
        <p:nvSpPr>
          <p:cNvPr id="12" name="Title 1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10"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967211698"/>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Demo">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9789" y="5635690"/>
            <a:ext cx="10237786" cy="387798"/>
          </a:xfrm>
        </p:spPr>
        <p:txBody>
          <a:bodyPr>
            <a:spAutoFit/>
          </a:bodyPr>
          <a:lstStyle>
            <a:lvl1pPr marL="0" indent="0" algn="l">
              <a:lnSpc>
                <a:spcPct val="90000"/>
              </a:lnSpc>
              <a:spcBef>
                <a:spcPts val="0"/>
              </a:spcBef>
              <a:buNone/>
              <a:defRPr lang="en-US" sz="2800" kern="1200" spc="-70" baseline="0" dirty="0">
                <a:solidFill>
                  <a:schemeClr val="tx1"/>
                </a:solidFill>
                <a:latin typeface="+mj-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pPr>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842963" y="2724150"/>
            <a:ext cx="7044004"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13800" b="0" kern="1200" cap="none" spc="-400" baseline="0" dirty="0" smtClean="0">
                <a:ln w="3175">
                  <a:noFill/>
                </a:ln>
                <a:solidFill>
                  <a:schemeClr val="tx1"/>
                </a:solidFill>
                <a:effectLst/>
                <a:latin typeface="+mj-lt"/>
                <a:ea typeface="+mn-ea"/>
                <a:cs typeface="Arial" charset="0"/>
              </a:defRPr>
            </a:lvl1pPr>
          </a:lstStyle>
          <a:p>
            <a:pPr lvl="0"/>
            <a:r>
              <a:rPr lang="en-US" dirty="0" smtClean="0"/>
              <a:t>Demo</a:t>
            </a:r>
          </a:p>
        </p:txBody>
      </p:sp>
      <p:pic>
        <p:nvPicPr>
          <p:cNvPr id="5123" name="Picture 3" descr="C:\Users\Sarah\Documents\_SSD_Business\Clients\BuzzBee\1211_AUG_2012\#1649_ProductivityDays\_PPT template\art\box_pic2.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886967" y="1600200"/>
            <a:ext cx="3666857" cy="36208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4"/>
          <p:cNvSpPr>
            <a:spLocks noGrp="1"/>
          </p:cNvSpPr>
          <p:nvPr>
            <p:ph type="body" sz="quarter" idx="11" hasCustomPrompt="1"/>
          </p:nvPr>
        </p:nvSpPr>
        <p:spPr>
          <a:xfrm>
            <a:off x="842963" y="5005489"/>
            <a:ext cx="6891337" cy="609398"/>
          </a:xfrm>
        </p:spPr>
        <p:txBody>
          <a:bodyPr wrap="square" anchor="ctr">
            <a:spAutoFit/>
          </a:bodyPr>
          <a:lstStyle>
            <a:lvl1pPr marL="0" indent="0">
              <a:buNone/>
              <a:defRPr sz="4400" spc="-150" baseline="0">
                <a:solidFill>
                  <a:schemeClr val="tx1"/>
                </a:solidFill>
              </a:defRPr>
            </a:lvl1pPr>
          </a:lstStyle>
          <a:p>
            <a:pPr lvl="0"/>
            <a:r>
              <a:rPr lang="en-US" dirty="0" smtClean="0"/>
              <a:t>Title</a:t>
            </a:r>
          </a:p>
        </p:txBody>
      </p:sp>
    </p:spTree>
    <p:extLst>
      <p:ext uri="{BB962C8B-B14F-4D97-AF65-F5344CB8AC3E}">
        <p14:creationId xmlns:p14="http://schemas.microsoft.com/office/powerpoint/2010/main" val="1773096660"/>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ransition">
    <p:bg>
      <p:bgPr>
        <a:solidFill>
          <a:srgbClr val="94CE14"/>
        </a:solidFill>
        <a:effectLst/>
      </p:bgPr>
    </p:bg>
    <p:spTree>
      <p:nvGrpSpPr>
        <p:cNvPr id="1" name=""/>
        <p:cNvGrpSpPr/>
        <p:nvPr/>
      </p:nvGrpSpPr>
      <p:grpSpPr>
        <a:xfrm>
          <a:off x="0" y="0"/>
          <a:ext cx="0" cy="0"/>
          <a:chOff x="0" y="0"/>
          <a:chExt cx="0" cy="0"/>
        </a:xfrm>
      </p:grpSpPr>
      <p:sp>
        <p:nvSpPr>
          <p:cNvPr id="13" name="Trapezoid 12"/>
          <p:cNvSpPr/>
          <p:nvPr/>
        </p:nvSpPr>
        <p:spPr bwMode="auto">
          <a:xfrm rot="16200000">
            <a:off x="7954232" y="1609754"/>
            <a:ext cx="3620259" cy="3601152"/>
          </a:xfrm>
          <a:prstGeom prst="trapezoid">
            <a:avLst>
              <a:gd name="adj" fmla="val 14125"/>
            </a:avLst>
          </a:prstGeom>
          <a:blipFill dpi="0" rotWithShape="0">
            <a:blip r:embed="rId2">
              <a:extLst>
                <a:ext uri="{28A0092B-C50C-407E-A947-70E740481C1C}">
                  <a14:useLocalDpi xmlns:a14="http://schemas.microsoft.com/office/drawing/2010/main"/>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6"/>
          <p:cNvSpPr>
            <a:spLocks noGrp="1"/>
          </p:cNvSpPr>
          <p:nvPr userDrawn="1">
            <p:ph type="body" sz="quarter" idx="10" hasCustomPrompt="1"/>
          </p:nvPr>
        </p:nvSpPr>
        <p:spPr>
          <a:xfrm>
            <a:off x="815975" y="2738091"/>
            <a:ext cx="7044004"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8000" b="0" kern="1200" cap="none" spc="-400" baseline="0" dirty="0" smtClean="0">
                <a:ln w="3175">
                  <a:noFill/>
                </a:ln>
                <a:gradFill>
                  <a:gsLst>
                    <a:gs pos="100000">
                      <a:schemeClr val="tx1"/>
                    </a:gs>
                    <a:gs pos="0">
                      <a:schemeClr val="tx1"/>
                    </a:gs>
                  </a:gsLst>
                  <a:lin ang="5400000" scaled="1"/>
                </a:gradFill>
                <a:effectLst/>
                <a:latin typeface="+mj-lt"/>
                <a:ea typeface="+mn-ea"/>
                <a:cs typeface="Arial" charset="0"/>
              </a:defRPr>
            </a:lvl1pPr>
          </a:lstStyle>
          <a:p>
            <a:pPr lvl="0"/>
            <a:r>
              <a:rPr lang="en-US" dirty="0" smtClean="0"/>
              <a:t>Transition slide</a:t>
            </a:r>
          </a:p>
        </p:txBody>
      </p:sp>
    </p:spTree>
    <p:extLst>
      <p:ext uri="{BB962C8B-B14F-4D97-AF65-F5344CB8AC3E}">
        <p14:creationId xmlns:p14="http://schemas.microsoft.com/office/powerpoint/2010/main" val="2971097132"/>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Full photo - transition">
    <p:bg>
      <p:bgPr>
        <a:solidFill>
          <a:schemeClr val="tx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12188825" cy="6858000"/>
          </a:xfrm>
        </p:spPr>
        <p:txBody>
          <a:bodyPr anchor="ctr" anchorCtr="0">
            <a:noAutofit/>
          </a:bodyPr>
          <a:lstStyle>
            <a:lvl1pPr marL="0" indent="0" algn="ctr">
              <a:buNone/>
              <a:defRPr/>
            </a:lvl1pPr>
          </a:lstStyle>
          <a:p>
            <a:endParaRPr lang="en-US" dirty="0"/>
          </a:p>
        </p:txBody>
      </p:sp>
      <p:sp>
        <p:nvSpPr>
          <p:cNvPr id="7" name="Text Placeholder 6"/>
          <p:cNvSpPr>
            <a:spLocks noGrp="1"/>
          </p:cNvSpPr>
          <p:nvPr>
            <p:ph type="body" sz="quarter" idx="10" hasCustomPrompt="1"/>
          </p:nvPr>
        </p:nvSpPr>
        <p:spPr>
          <a:xfrm>
            <a:off x="815974" y="4880555"/>
            <a:ext cx="10080625"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8000" b="0" kern="1200" cap="none" spc="-400" baseline="0" dirty="0" smtClean="0">
                <a:ln w="3175">
                  <a:noFill/>
                </a:ln>
                <a:gradFill>
                  <a:gsLst>
                    <a:gs pos="100000">
                      <a:schemeClr val="tx1"/>
                    </a:gs>
                    <a:gs pos="0">
                      <a:schemeClr val="tx1"/>
                    </a:gs>
                  </a:gsLst>
                  <a:lin ang="5400000" scaled="1"/>
                </a:gradFill>
                <a:effectLst/>
                <a:latin typeface="+mj-lt"/>
                <a:ea typeface="+mn-ea"/>
                <a:cs typeface="Arial" charset="0"/>
              </a:defRPr>
            </a:lvl1pPr>
          </a:lstStyle>
          <a:p>
            <a:pPr lvl="0"/>
            <a:r>
              <a:rPr lang="en-US" dirty="0" smtClean="0"/>
              <a:t>Transition slide</a:t>
            </a:r>
          </a:p>
        </p:txBody>
      </p:sp>
    </p:spTree>
    <p:extLst>
      <p:ext uri="{BB962C8B-B14F-4D97-AF65-F5344CB8AC3E}">
        <p14:creationId xmlns:p14="http://schemas.microsoft.com/office/powerpoint/2010/main" val="158749761"/>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3" name="Rectangle 2"/>
          <p:cNvSpPr/>
          <p:nvPr userDrawn="1"/>
        </p:nvSpPr>
        <p:spPr bwMode="hidden">
          <a:xfrm>
            <a:off x="0" y="1155940"/>
            <a:ext cx="12188825"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18318" y="1447800"/>
            <a:ext cx="11152188" cy="1988237"/>
          </a:xfrm>
        </p:spPr>
        <p:txBody>
          <a:bodyPr/>
          <a:lstStyle>
            <a:lvl1pPr marL="0" indent="0">
              <a:buNone/>
              <a:defRPr sz="3200">
                <a:gradFill>
                  <a:gsLst>
                    <a:gs pos="1250">
                      <a:srgbClr val="000000"/>
                    </a:gs>
                    <a:gs pos="100000">
                      <a:srgbClr val="000000"/>
                    </a:gs>
                  </a:gsLst>
                  <a:lin ang="5400000" scaled="0"/>
                </a:gradFill>
                <a:latin typeface="Consolas" pitchFamily="49" charset="0"/>
                <a:cs typeface="Consolas" pitchFamily="49" charset="0"/>
              </a:defRPr>
            </a:lvl1pPr>
            <a:lvl2pPr marL="339725" indent="0">
              <a:buNone/>
              <a:defRPr>
                <a:gradFill>
                  <a:gsLst>
                    <a:gs pos="1250">
                      <a:srgbClr val="000000"/>
                    </a:gs>
                    <a:gs pos="100000">
                      <a:srgbClr val="000000"/>
                    </a:gs>
                  </a:gsLst>
                  <a:lin ang="5400000" scaled="0"/>
                </a:gradFill>
                <a:latin typeface="Consolas" pitchFamily="49" charset="0"/>
                <a:cs typeface="Consolas" pitchFamily="49" charset="0"/>
              </a:defRPr>
            </a:lvl2pPr>
            <a:lvl3pPr marL="573088" indent="0">
              <a:buNone/>
              <a:defRPr>
                <a:gradFill>
                  <a:gsLst>
                    <a:gs pos="1250">
                      <a:srgbClr val="000000"/>
                    </a:gs>
                    <a:gs pos="100000">
                      <a:srgbClr val="000000"/>
                    </a:gs>
                  </a:gsLst>
                  <a:lin ang="5400000" scaled="0"/>
                </a:gradFill>
                <a:latin typeface="Consolas" pitchFamily="49" charset="0"/>
                <a:cs typeface="Consolas" pitchFamily="49" charset="0"/>
              </a:defRPr>
            </a:lvl3pPr>
            <a:lvl4pPr marL="798513" indent="0">
              <a:buNone/>
              <a:defRPr>
                <a:gradFill>
                  <a:gsLst>
                    <a:gs pos="1250">
                      <a:srgbClr val="000000"/>
                    </a:gs>
                    <a:gs pos="100000">
                      <a:srgbClr val="000000"/>
                    </a:gs>
                  </a:gsLst>
                  <a:lin ang="5400000" scaled="0"/>
                </a:gradFill>
                <a:latin typeface="Consolas" pitchFamily="49" charset="0"/>
                <a:cs typeface="Consolas" pitchFamily="49" charset="0"/>
              </a:defRPr>
            </a:lvl4pPr>
            <a:lvl5pPr marL="1030288" indent="0">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6" name="Group 5"/>
          <p:cNvGrpSpPr/>
          <p:nvPr userDrawn="1"/>
        </p:nvGrpSpPr>
        <p:grpSpPr>
          <a:xfrm>
            <a:off x="9410700" y="6329353"/>
            <a:ext cx="2421848" cy="280997"/>
            <a:chOff x="-3943350" y="7230206"/>
            <a:chExt cx="9347516" cy="1084553"/>
          </a:xfrm>
          <a:solidFill>
            <a:schemeClr val="bg1">
              <a:lumMod val="50000"/>
              <a:lumOff val="50000"/>
            </a:schemeClr>
          </a:solidFill>
        </p:grpSpPr>
        <p:grpSp>
          <p:nvGrpSpPr>
            <p:cNvPr id="7" name="Group 6"/>
            <p:cNvGrpSpPr/>
            <p:nvPr/>
          </p:nvGrpSpPr>
          <p:grpSpPr>
            <a:xfrm>
              <a:off x="-3943350" y="7243763"/>
              <a:ext cx="3384550" cy="1068388"/>
              <a:chOff x="-4914900" y="7853363"/>
              <a:chExt cx="3384550" cy="1068388"/>
            </a:xfrm>
            <a:grpFill/>
          </p:grpSpPr>
          <p:sp>
            <p:nvSpPr>
              <p:cNvPr id="20" name="Freeform 9"/>
              <p:cNvSpPr>
                <a:spLocks noEditPoints="1"/>
              </p:cNvSpPr>
              <p:nvPr/>
            </p:nvSpPr>
            <p:spPr bwMode="auto">
              <a:xfrm>
                <a:off x="-3700463" y="8056563"/>
                <a:ext cx="606425" cy="663575"/>
              </a:xfrm>
              <a:custGeom>
                <a:avLst/>
                <a:gdLst>
                  <a:gd name="T0" fmla="*/ 346 w 764"/>
                  <a:gd name="T1" fmla="*/ 88 h 835"/>
                  <a:gd name="T2" fmla="*/ 271 w 764"/>
                  <a:gd name="T3" fmla="*/ 109 h 835"/>
                  <a:gd name="T4" fmla="*/ 206 w 764"/>
                  <a:gd name="T5" fmla="*/ 150 h 835"/>
                  <a:gd name="T6" fmla="*/ 156 w 764"/>
                  <a:gd name="T7" fmla="*/ 210 h 835"/>
                  <a:gd name="T8" fmla="*/ 121 w 764"/>
                  <a:gd name="T9" fmla="*/ 286 h 835"/>
                  <a:gd name="T10" fmla="*/ 103 w 764"/>
                  <a:gd name="T11" fmla="*/ 371 h 835"/>
                  <a:gd name="T12" fmla="*/ 103 w 764"/>
                  <a:gd name="T13" fmla="*/ 465 h 835"/>
                  <a:gd name="T14" fmla="*/ 119 w 764"/>
                  <a:gd name="T15" fmla="*/ 551 h 835"/>
                  <a:gd name="T16" fmla="*/ 153 w 764"/>
                  <a:gd name="T17" fmla="*/ 627 h 835"/>
                  <a:gd name="T18" fmla="*/ 204 w 764"/>
                  <a:gd name="T19" fmla="*/ 685 h 835"/>
                  <a:gd name="T20" fmla="*/ 267 w 764"/>
                  <a:gd name="T21" fmla="*/ 726 h 835"/>
                  <a:gd name="T22" fmla="*/ 340 w 764"/>
                  <a:gd name="T23" fmla="*/ 747 h 835"/>
                  <a:gd name="T24" fmla="*/ 422 w 764"/>
                  <a:gd name="T25" fmla="*/ 747 h 835"/>
                  <a:gd name="T26" fmla="*/ 499 w 764"/>
                  <a:gd name="T27" fmla="*/ 728 h 835"/>
                  <a:gd name="T28" fmla="*/ 562 w 764"/>
                  <a:gd name="T29" fmla="*/ 687 h 835"/>
                  <a:gd name="T30" fmla="*/ 612 w 764"/>
                  <a:gd name="T31" fmla="*/ 630 h 835"/>
                  <a:gd name="T32" fmla="*/ 646 w 764"/>
                  <a:gd name="T33" fmla="*/ 557 h 835"/>
                  <a:gd name="T34" fmla="*/ 663 w 764"/>
                  <a:gd name="T35" fmla="*/ 469 h 835"/>
                  <a:gd name="T36" fmla="*/ 663 w 764"/>
                  <a:gd name="T37" fmla="*/ 369 h 835"/>
                  <a:gd name="T38" fmla="*/ 646 w 764"/>
                  <a:gd name="T39" fmla="*/ 279 h 835"/>
                  <a:gd name="T40" fmla="*/ 614 w 764"/>
                  <a:gd name="T41" fmla="*/ 204 h 835"/>
                  <a:gd name="T42" fmla="*/ 565 w 764"/>
                  <a:gd name="T43" fmla="*/ 146 h 835"/>
                  <a:gd name="T44" fmla="*/ 503 w 764"/>
                  <a:gd name="T45" fmla="*/ 107 h 835"/>
                  <a:gd name="T46" fmla="*/ 428 w 764"/>
                  <a:gd name="T47" fmla="*/ 88 h 835"/>
                  <a:gd name="T48" fmla="*/ 393 w 764"/>
                  <a:gd name="T49" fmla="*/ 0 h 835"/>
                  <a:gd name="T50" fmla="*/ 495 w 764"/>
                  <a:gd name="T51" fmla="*/ 13 h 835"/>
                  <a:gd name="T52" fmla="*/ 586 w 764"/>
                  <a:gd name="T53" fmla="*/ 52 h 835"/>
                  <a:gd name="T54" fmla="*/ 661 w 764"/>
                  <a:gd name="T55" fmla="*/ 112 h 835"/>
                  <a:gd name="T56" fmla="*/ 718 w 764"/>
                  <a:gd name="T57" fmla="*/ 195 h 835"/>
                  <a:gd name="T58" fmla="*/ 753 w 764"/>
                  <a:gd name="T59" fmla="*/ 295 h 835"/>
                  <a:gd name="T60" fmla="*/ 764 w 764"/>
                  <a:gd name="T61" fmla="*/ 406 h 835"/>
                  <a:gd name="T62" fmla="*/ 753 w 764"/>
                  <a:gd name="T63" fmla="*/ 528 h 835"/>
                  <a:gd name="T64" fmla="*/ 716 w 764"/>
                  <a:gd name="T65" fmla="*/ 633 h 835"/>
                  <a:gd name="T66" fmla="*/ 672 w 764"/>
                  <a:gd name="T67" fmla="*/ 703 h 835"/>
                  <a:gd name="T68" fmla="*/ 615 w 764"/>
                  <a:gd name="T69" fmla="*/ 760 h 835"/>
                  <a:gd name="T70" fmla="*/ 536 w 764"/>
                  <a:gd name="T71" fmla="*/ 805 h 835"/>
                  <a:gd name="T72" fmla="*/ 434 w 764"/>
                  <a:gd name="T73" fmla="*/ 831 h 835"/>
                  <a:gd name="T74" fmla="*/ 325 w 764"/>
                  <a:gd name="T75" fmla="*/ 831 h 835"/>
                  <a:gd name="T76" fmla="*/ 227 w 764"/>
                  <a:gd name="T77" fmla="*/ 805 h 835"/>
                  <a:gd name="T78" fmla="*/ 141 w 764"/>
                  <a:gd name="T79" fmla="*/ 756 h 835"/>
                  <a:gd name="T80" fmla="*/ 74 w 764"/>
                  <a:gd name="T81" fmla="*/ 684 h 835"/>
                  <a:gd name="T82" fmla="*/ 28 w 764"/>
                  <a:gd name="T83" fmla="*/ 590 h 835"/>
                  <a:gd name="T84" fmla="*/ 4 w 764"/>
                  <a:gd name="T85" fmla="*/ 484 h 835"/>
                  <a:gd name="T86" fmla="*/ 4 w 764"/>
                  <a:gd name="T87" fmla="*/ 365 h 835"/>
                  <a:gd name="T88" fmla="*/ 28 w 764"/>
                  <a:gd name="T89" fmla="*/ 252 h 835"/>
                  <a:gd name="T90" fmla="*/ 69 w 764"/>
                  <a:gd name="T91" fmla="*/ 164 h 835"/>
                  <a:gd name="T92" fmla="*/ 121 w 764"/>
                  <a:gd name="T93" fmla="*/ 101 h 835"/>
                  <a:gd name="T94" fmla="*/ 185 w 764"/>
                  <a:gd name="T95" fmla="*/ 52 h 835"/>
                  <a:gd name="T96" fmla="*/ 283 w 764"/>
                  <a:gd name="T97" fmla="*/ 13 h 835"/>
                  <a:gd name="T98" fmla="*/ 393 w 764"/>
                  <a:gd name="T99"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4" h="835">
                    <a:moveTo>
                      <a:pt x="386" y="85"/>
                    </a:moveTo>
                    <a:lnTo>
                      <a:pt x="346" y="88"/>
                    </a:lnTo>
                    <a:lnTo>
                      <a:pt x="307" y="96"/>
                    </a:lnTo>
                    <a:lnTo>
                      <a:pt x="271" y="109"/>
                    </a:lnTo>
                    <a:lnTo>
                      <a:pt x="237" y="127"/>
                    </a:lnTo>
                    <a:lnTo>
                      <a:pt x="206" y="150"/>
                    </a:lnTo>
                    <a:lnTo>
                      <a:pt x="179" y="177"/>
                    </a:lnTo>
                    <a:lnTo>
                      <a:pt x="156" y="210"/>
                    </a:lnTo>
                    <a:lnTo>
                      <a:pt x="136" y="246"/>
                    </a:lnTo>
                    <a:lnTo>
                      <a:pt x="121" y="286"/>
                    </a:lnTo>
                    <a:lnTo>
                      <a:pt x="109" y="327"/>
                    </a:lnTo>
                    <a:lnTo>
                      <a:pt x="103" y="371"/>
                    </a:lnTo>
                    <a:lnTo>
                      <a:pt x="100" y="418"/>
                    </a:lnTo>
                    <a:lnTo>
                      <a:pt x="103" y="465"/>
                    </a:lnTo>
                    <a:lnTo>
                      <a:pt x="109" y="510"/>
                    </a:lnTo>
                    <a:lnTo>
                      <a:pt x="119" y="551"/>
                    </a:lnTo>
                    <a:lnTo>
                      <a:pt x="135" y="590"/>
                    </a:lnTo>
                    <a:lnTo>
                      <a:pt x="153" y="627"/>
                    </a:lnTo>
                    <a:lnTo>
                      <a:pt x="176" y="658"/>
                    </a:lnTo>
                    <a:lnTo>
                      <a:pt x="204" y="685"/>
                    </a:lnTo>
                    <a:lnTo>
                      <a:pt x="233" y="708"/>
                    </a:lnTo>
                    <a:lnTo>
                      <a:pt x="267" y="726"/>
                    </a:lnTo>
                    <a:lnTo>
                      <a:pt x="302" y="739"/>
                    </a:lnTo>
                    <a:lnTo>
                      <a:pt x="340" y="747"/>
                    </a:lnTo>
                    <a:lnTo>
                      <a:pt x="378" y="750"/>
                    </a:lnTo>
                    <a:lnTo>
                      <a:pt x="422" y="747"/>
                    </a:lnTo>
                    <a:lnTo>
                      <a:pt x="461" y="739"/>
                    </a:lnTo>
                    <a:lnTo>
                      <a:pt x="499" y="728"/>
                    </a:lnTo>
                    <a:lnTo>
                      <a:pt x="531" y="709"/>
                    </a:lnTo>
                    <a:lnTo>
                      <a:pt x="562" y="687"/>
                    </a:lnTo>
                    <a:lnTo>
                      <a:pt x="590" y="662"/>
                    </a:lnTo>
                    <a:lnTo>
                      <a:pt x="612" y="630"/>
                    </a:lnTo>
                    <a:lnTo>
                      <a:pt x="631" y="596"/>
                    </a:lnTo>
                    <a:lnTo>
                      <a:pt x="646" y="557"/>
                    </a:lnTo>
                    <a:lnTo>
                      <a:pt x="657" y="515"/>
                    </a:lnTo>
                    <a:lnTo>
                      <a:pt x="663" y="469"/>
                    </a:lnTo>
                    <a:lnTo>
                      <a:pt x="665" y="419"/>
                    </a:lnTo>
                    <a:lnTo>
                      <a:pt x="663" y="369"/>
                    </a:lnTo>
                    <a:lnTo>
                      <a:pt x="657" y="322"/>
                    </a:lnTo>
                    <a:lnTo>
                      <a:pt x="646" y="279"/>
                    </a:lnTo>
                    <a:lnTo>
                      <a:pt x="632" y="239"/>
                    </a:lnTo>
                    <a:lnTo>
                      <a:pt x="614" y="204"/>
                    </a:lnTo>
                    <a:lnTo>
                      <a:pt x="591" y="173"/>
                    </a:lnTo>
                    <a:lnTo>
                      <a:pt x="565" y="146"/>
                    </a:lnTo>
                    <a:lnTo>
                      <a:pt x="535" y="124"/>
                    </a:lnTo>
                    <a:lnTo>
                      <a:pt x="503" y="107"/>
                    </a:lnTo>
                    <a:lnTo>
                      <a:pt x="466" y="94"/>
                    </a:lnTo>
                    <a:lnTo>
                      <a:pt x="428" y="88"/>
                    </a:lnTo>
                    <a:lnTo>
                      <a:pt x="386" y="85"/>
                    </a:lnTo>
                    <a:close/>
                    <a:moveTo>
                      <a:pt x="393" y="0"/>
                    </a:moveTo>
                    <a:lnTo>
                      <a:pt x="446" y="4"/>
                    </a:lnTo>
                    <a:lnTo>
                      <a:pt x="495" y="13"/>
                    </a:lnTo>
                    <a:lnTo>
                      <a:pt x="542" y="28"/>
                    </a:lnTo>
                    <a:lnTo>
                      <a:pt x="586" y="52"/>
                    </a:lnTo>
                    <a:lnTo>
                      <a:pt x="626" y="80"/>
                    </a:lnTo>
                    <a:lnTo>
                      <a:pt x="661" y="112"/>
                    </a:lnTo>
                    <a:lnTo>
                      <a:pt x="692" y="151"/>
                    </a:lnTo>
                    <a:lnTo>
                      <a:pt x="718" y="195"/>
                    </a:lnTo>
                    <a:lnTo>
                      <a:pt x="737" y="243"/>
                    </a:lnTo>
                    <a:lnTo>
                      <a:pt x="753" y="295"/>
                    </a:lnTo>
                    <a:lnTo>
                      <a:pt x="760" y="349"/>
                    </a:lnTo>
                    <a:lnTo>
                      <a:pt x="764" y="406"/>
                    </a:lnTo>
                    <a:lnTo>
                      <a:pt x="760" y="470"/>
                    </a:lnTo>
                    <a:lnTo>
                      <a:pt x="753" y="528"/>
                    </a:lnTo>
                    <a:lnTo>
                      <a:pt x="737" y="583"/>
                    </a:lnTo>
                    <a:lnTo>
                      <a:pt x="716" y="633"/>
                    </a:lnTo>
                    <a:lnTo>
                      <a:pt x="697" y="669"/>
                    </a:lnTo>
                    <a:lnTo>
                      <a:pt x="672" y="703"/>
                    </a:lnTo>
                    <a:lnTo>
                      <a:pt x="645" y="733"/>
                    </a:lnTo>
                    <a:lnTo>
                      <a:pt x="615" y="760"/>
                    </a:lnTo>
                    <a:lnTo>
                      <a:pt x="582" y="782"/>
                    </a:lnTo>
                    <a:lnTo>
                      <a:pt x="536" y="805"/>
                    </a:lnTo>
                    <a:lnTo>
                      <a:pt x="487" y="822"/>
                    </a:lnTo>
                    <a:lnTo>
                      <a:pt x="434" y="831"/>
                    </a:lnTo>
                    <a:lnTo>
                      <a:pt x="378" y="835"/>
                    </a:lnTo>
                    <a:lnTo>
                      <a:pt x="325" y="831"/>
                    </a:lnTo>
                    <a:lnTo>
                      <a:pt x="275" y="822"/>
                    </a:lnTo>
                    <a:lnTo>
                      <a:pt x="227" y="805"/>
                    </a:lnTo>
                    <a:lnTo>
                      <a:pt x="182" y="783"/>
                    </a:lnTo>
                    <a:lnTo>
                      <a:pt x="141" y="756"/>
                    </a:lnTo>
                    <a:lnTo>
                      <a:pt x="105" y="722"/>
                    </a:lnTo>
                    <a:lnTo>
                      <a:pt x="74" y="684"/>
                    </a:lnTo>
                    <a:lnTo>
                      <a:pt x="48" y="640"/>
                    </a:lnTo>
                    <a:lnTo>
                      <a:pt x="28" y="590"/>
                    </a:lnTo>
                    <a:lnTo>
                      <a:pt x="13" y="539"/>
                    </a:lnTo>
                    <a:lnTo>
                      <a:pt x="4" y="484"/>
                    </a:lnTo>
                    <a:lnTo>
                      <a:pt x="0" y="427"/>
                    </a:lnTo>
                    <a:lnTo>
                      <a:pt x="4" y="365"/>
                    </a:lnTo>
                    <a:lnTo>
                      <a:pt x="13" y="307"/>
                    </a:lnTo>
                    <a:lnTo>
                      <a:pt x="28" y="252"/>
                    </a:lnTo>
                    <a:lnTo>
                      <a:pt x="48" y="202"/>
                    </a:lnTo>
                    <a:lnTo>
                      <a:pt x="69" y="164"/>
                    </a:lnTo>
                    <a:lnTo>
                      <a:pt x="94" y="131"/>
                    </a:lnTo>
                    <a:lnTo>
                      <a:pt x="121" y="101"/>
                    </a:lnTo>
                    <a:lnTo>
                      <a:pt x="152" y="75"/>
                    </a:lnTo>
                    <a:lnTo>
                      <a:pt x="185" y="52"/>
                    </a:lnTo>
                    <a:lnTo>
                      <a:pt x="232" y="29"/>
                    </a:lnTo>
                    <a:lnTo>
                      <a:pt x="283" y="13"/>
                    </a:lnTo>
                    <a:lnTo>
                      <a:pt x="336" y="4"/>
                    </a:lnTo>
                    <a:lnTo>
                      <a:pt x="3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0"/>
              <p:cNvSpPr>
                <a:spLocks/>
              </p:cNvSpPr>
              <p:nvPr/>
            </p:nvSpPr>
            <p:spPr bwMode="auto">
              <a:xfrm>
                <a:off x="-3049588" y="8021638"/>
                <a:ext cx="276225" cy="687388"/>
              </a:xfrm>
              <a:custGeom>
                <a:avLst/>
                <a:gdLst>
                  <a:gd name="T0" fmla="*/ 281 w 349"/>
                  <a:gd name="T1" fmla="*/ 0 h 867"/>
                  <a:gd name="T2" fmla="*/ 307 w 349"/>
                  <a:gd name="T3" fmla="*/ 2 h 867"/>
                  <a:gd name="T4" fmla="*/ 331 w 349"/>
                  <a:gd name="T5" fmla="*/ 6 h 867"/>
                  <a:gd name="T6" fmla="*/ 349 w 349"/>
                  <a:gd name="T7" fmla="*/ 11 h 867"/>
                  <a:gd name="T8" fmla="*/ 349 w 349"/>
                  <a:gd name="T9" fmla="*/ 95 h 867"/>
                  <a:gd name="T10" fmla="*/ 329 w 349"/>
                  <a:gd name="T11" fmla="*/ 86 h 867"/>
                  <a:gd name="T12" fmla="*/ 310 w 349"/>
                  <a:gd name="T13" fmla="*/ 81 h 867"/>
                  <a:gd name="T14" fmla="*/ 288 w 349"/>
                  <a:gd name="T15" fmla="*/ 79 h 867"/>
                  <a:gd name="T16" fmla="*/ 262 w 349"/>
                  <a:gd name="T17" fmla="*/ 82 h 867"/>
                  <a:gd name="T18" fmla="*/ 240 w 349"/>
                  <a:gd name="T19" fmla="*/ 90 h 867"/>
                  <a:gd name="T20" fmla="*/ 222 w 349"/>
                  <a:gd name="T21" fmla="*/ 101 h 867"/>
                  <a:gd name="T22" fmla="*/ 209 w 349"/>
                  <a:gd name="T23" fmla="*/ 120 h 867"/>
                  <a:gd name="T24" fmla="*/ 198 w 349"/>
                  <a:gd name="T25" fmla="*/ 142 h 867"/>
                  <a:gd name="T26" fmla="*/ 192 w 349"/>
                  <a:gd name="T27" fmla="*/ 169 h 867"/>
                  <a:gd name="T28" fmla="*/ 191 w 349"/>
                  <a:gd name="T29" fmla="*/ 201 h 867"/>
                  <a:gd name="T30" fmla="*/ 191 w 349"/>
                  <a:gd name="T31" fmla="*/ 291 h 867"/>
                  <a:gd name="T32" fmla="*/ 325 w 349"/>
                  <a:gd name="T33" fmla="*/ 291 h 867"/>
                  <a:gd name="T34" fmla="*/ 325 w 349"/>
                  <a:gd name="T35" fmla="*/ 368 h 867"/>
                  <a:gd name="T36" fmla="*/ 191 w 349"/>
                  <a:gd name="T37" fmla="*/ 368 h 867"/>
                  <a:gd name="T38" fmla="*/ 191 w 349"/>
                  <a:gd name="T39" fmla="*/ 867 h 867"/>
                  <a:gd name="T40" fmla="*/ 99 w 349"/>
                  <a:gd name="T41" fmla="*/ 867 h 867"/>
                  <a:gd name="T42" fmla="*/ 99 w 349"/>
                  <a:gd name="T43" fmla="*/ 368 h 867"/>
                  <a:gd name="T44" fmla="*/ 0 w 349"/>
                  <a:gd name="T45" fmla="*/ 368 h 867"/>
                  <a:gd name="T46" fmla="*/ 0 w 349"/>
                  <a:gd name="T47" fmla="*/ 291 h 867"/>
                  <a:gd name="T48" fmla="*/ 99 w 349"/>
                  <a:gd name="T49" fmla="*/ 291 h 867"/>
                  <a:gd name="T50" fmla="*/ 99 w 349"/>
                  <a:gd name="T51" fmla="*/ 197 h 867"/>
                  <a:gd name="T52" fmla="*/ 100 w 349"/>
                  <a:gd name="T53" fmla="*/ 164 h 867"/>
                  <a:gd name="T54" fmla="*/ 106 w 349"/>
                  <a:gd name="T55" fmla="*/ 132 h 867"/>
                  <a:gd name="T56" fmla="*/ 117 w 349"/>
                  <a:gd name="T57" fmla="*/ 104 h 867"/>
                  <a:gd name="T58" fmla="*/ 131 w 349"/>
                  <a:gd name="T59" fmla="*/ 78 h 867"/>
                  <a:gd name="T60" fmla="*/ 151 w 349"/>
                  <a:gd name="T61" fmla="*/ 55 h 867"/>
                  <a:gd name="T62" fmla="*/ 178 w 349"/>
                  <a:gd name="T63" fmla="*/ 31 h 867"/>
                  <a:gd name="T64" fmla="*/ 209 w 349"/>
                  <a:gd name="T65" fmla="*/ 15 h 867"/>
                  <a:gd name="T66" fmla="*/ 244 w 349"/>
                  <a:gd name="T67" fmla="*/ 4 h 867"/>
                  <a:gd name="T68" fmla="*/ 281 w 349"/>
                  <a:gd name="T69"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9" h="867">
                    <a:moveTo>
                      <a:pt x="281" y="0"/>
                    </a:moveTo>
                    <a:lnTo>
                      <a:pt x="307" y="2"/>
                    </a:lnTo>
                    <a:lnTo>
                      <a:pt x="331" y="6"/>
                    </a:lnTo>
                    <a:lnTo>
                      <a:pt x="349" y="11"/>
                    </a:lnTo>
                    <a:lnTo>
                      <a:pt x="349" y="95"/>
                    </a:lnTo>
                    <a:lnTo>
                      <a:pt x="329" y="86"/>
                    </a:lnTo>
                    <a:lnTo>
                      <a:pt x="310" y="81"/>
                    </a:lnTo>
                    <a:lnTo>
                      <a:pt x="288" y="79"/>
                    </a:lnTo>
                    <a:lnTo>
                      <a:pt x="262" y="82"/>
                    </a:lnTo>
                    <a:lnTo>
                      <a:pt x="240" y="90"/>
                    </a:lnTo>
                    <a:lnTo>
                      <a:pt x="222" y="101"/>
                    </a:lnTo>
                    <a:lnTo>
                      <a:pt x="209" y="120"/>
                    </a:lnTo>
                    <a:lnTo>
                      <a:pt x="198" y="142"/>
                    </a:lnTo>
                    <a:lnTo>
                      <a:pt x="192" y="169"/>
                    </a:lnTo>
                    <a:lnTo>
                      <a:pt x="191" y="201"/>
                    </a:lnTo>
                    <a:lnTo>
                      <a:pt x="191" y="291"/>
                    </a:lnTo>
                    <a:lnTo>
                      <a:pt x="325" y="291"/>
                    </a:lnTo>
                    <a:lnTo>
                      <a:pt x="325" y="368"/>
                    </a:lnTo>
                    <a:lnTo>
                      <a:pt x="191" y="368"/>
                    </a:lnTo>
                    <a:lnTo>
                      <a:pt x="191" y="867"/>
                    </a:lnTo>
                    <a:lnTo>
                      <a:pt x="99" y="867"/>
                    </a:lnTo>
                    <a:lnTo>
                      <a:pt x="99" y="368"/>
                    </a:lnTo>
                    <a:lnTo>
                      <a:pt x="0" y="368"/>
                    </a:lnTo>
                    <a:lnTo>
                      <a:pt x="0" y="291"/>
                    </a:lnTo>
                    <a:lnTo>
                      <a:pt x="99" y="291"/>
                    </a:lnTo>
                    <a:lnTo>
                      <a:pt x="99" y="197"/>
                    </a:lnTo>
                    <a:lnTo>
                      <a:pt x="100" y="164"/>
                    </a:lnTo>
                    <a:lnTo>
                      <a:pt x="106" y="132"/>
                    </a:lnTo>
                    <a:lnTo>
                      <a:pt x="117" y="104"/>
                    </a:lnTo>
                    <a:lnTo>
                      <a:pt x="131" y="78"/>
                    </a:lnTo>
                    <a:lnTo>
                      <a:pt x="151" y="55"/>
                    </a:lnTo>
                    <a:lnTo>
                      <a:pt x="178" y="31"/>
                    </a:lnTo>
                    <a:lnTo>
                      <a:pt x="209" y="15"/>
                    </a:lnTo>
                    <a:lnTo>
                      <a:pt x="244" y="4"/>
                    </a:lnTo>
                    <a:lnTo>
                      <a:pt x="2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1"/>
              <p:cNvSpPr>
                <a:spLocks/>
              </p:cNvSpPr>
              <p:nvPr/>
            </p:nvSpPr>
            <p:spPr bwMode="auto">
              <a:xfrm>
                <a:off x="-2797175" y="8021638"/>
                <a:ext cx="277813" cy="687388"/>
              </a:xfrm>
              <a:custGeom>
                <a:avLst/>
                <a:gdLst>
                  <a:gd name="T0" fmla="*/ 281 w 348"/>
                  <a:gd name="T1" fmla="*/ 0 h 867"/>
                  <a:gd name="T2" fmla="*/ 307 w 348"/>
                  <a:gd name="T3" fmla="*/ 2 h 867"/>
                  <a:gd name="T4" fmla="*/ 329 w 348"/>
                  <a:gd name="T5" fmla="*/ 6 h 867"/>
                  <a:gd name="T6" fmla="*/ 348 w 348"/>
                  <a:gd name="T7" fmla="*/ 11 h 867"/>
                  <a:gd name="T8" fmla="*/ 348 w 348"/>
                  <a:gd name="T9" fmla="*/ 95 h 867"/>
                  <a:gd name="T10" fmla="*/ 329 w 348"/>
                  <a:gd name="T11" fmla="*/ 86 h 867"/>
                  <a:gd name="T12" fmla="*/ 308 w 348"/>
                  <a:gd name="T13" fmla="*/ 81 h 867"/>
                  <a:gd name="T14" fmla="*/ 286 w 348"/>
                  <a:gd name="T15" fmla="*/ 79 h 867"/>
                  <a:gd name="T16" fmla="*/ 260 w 348"/>
                  <a:gd name="T17" fmla="*/ 82 h 867"/>
                  <a:gd name="T18" fmla="*/ 239 w 348"/>
                  <a:gd name="T19" fmla="*/ 90 h 867"/>
                  <a:gd name="T20" fmla="*/ 221 w 348"/>
                  <a:gd name="T21" fmla="*/ 101 h 867"/>
                  <a:gd name="T22" fmla="*/ 207 w 348"/>
                  <a:gd name="T23" fmla="*/ 120 h 867"/>
                  <a:gd name="T24" fmla="*/ 198 w 348"/>
                  <a:gd name="T25" fmla="*/ 142 h 867"/>
                  <a:gd name="T26" fmla="*/ 192 w 348"/>
                  <a:gd name="T27" fmla="*/ 169 h 867"/>
                  <a:gd name="T28" fmla="*/ 189 w 348"/>
                  <a:gd name="T29" fmla="*/ 201 h 867"/>
                  <a:gd name="T30" fmla="*/ 189 w 348"/>
                  <a:gd name="T31" fmla="*/ 291 h 867"/>
                  <a:gd name="T32" fmla="*/ 325 w 348"/>
                  <a:gd name="T33" fmla="*/ 291 h 867"/>
                  <a:gd name="T34" fmla="*/ 325 w 348"/>
                  <a:gd name="T35" fmla="*/ 368 h 867"/>
                  <a:gd name="T36" fmla="*/ 189 w 348"/>
                  <a:gd name="T37" fmla="*/ 368 h 867"/>
                  <a:gd name="T38" fmla="*/ 189 w 348"/>
                  <a:gd name="T39" fmla="*/ 867 h 867"/>
                  <a:gd name="T40" fmla="*/ 97 w 348"/>
                  <a:gd name="T41" fmla="*/ 867 h 867"/>
                  <a:gd name="T42" fmla="*/ 97 w 348"/>
                  <a:gd name="T43" fmla="*/ 368 h 867"/>
                  <a:gd name="T44" fmla="*/ 0 w 348"/>
                  <a:gd name="T45" fmla="*/ 368 h 867"/>
                  <a:gd name="T46" fmla="*/ 0 w 348"/>
                  <a:gd name="T47" fmla="*/ 291 h 867"/>
                  <a:gd name="T48" fmla="*/ 97 w 348"/>
                  <a:gd name="T49" fmla="*/ 291 h 867"/>
                  <a:gd name="T50" fmla="*/ 97 w 348"/>
                  <a:gd name="T51" fmla="*/ 197 h 867"/>
                  <a:gd name="T52" fmla="*/ 100 w 348"/>
                  <a:gd name="T53" fmla="*/ 164 h 867"/>
                  <a:gd name="T54" fmla="*/ 106 w 348"/>
                  <a:gd name="T55" fmla="*/ 132 h 867"/>
                  <a:gd name="T56" fmla="*/ 116 w 348"/>
                  <a:gd name="T57" fmla="*/ 104 h 867"/>
                  <a:gd name="T58" fmla="*/ 131 w 348"/>
                  <a:gd name="T59" fmla="*/ 78 h 867"/>
                  <a:gd name="T60" fmla="*/ 149 w 348"/>
                  <a:gd name="T61" fmla="*/ 55 h 867"/>
                  <a:gd name="T62" fmla="*/ 176 w 348"/>
                  <a:gd name="T63" fmla="*/ 31 h 867"/>
                  <a:gd name="T64" fmla="*/ 208 w 348"/>
                  <a:gd name="T65" fmla="*/ 15 h 867"/>
                  <a:gd name="T66" fmla="*/ 242 w 348"/>
                  <a:gd name="T67" fmla="*/ 4 h 867"/>
                  <a:gd name="T68" fmla="*/ 281 w 348"/>
                  <a:gd name="T69"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8" h="867">
                    <a:moveTo>
                      <a:pt x="281" y="0"/>
                    </a:moveTo>
                    <a:lnTo>
                      <a:pt x="307" y="2"/>
                    </a:lnTo>
                    <a:lnTo>
                      <a:pt x="329" y="6"/>
                    </a:lnTo>
                    <a:lnTo>
                      <a:pt x="348" y="11"/>
                    </a:lnTo>
                    <a:lnTo>
                      <a:pt x="348" y="95"/>
                    </a:lnTo>
                    <a:lnTo>
                      <a:pt x="329" y="86"/>
                    </a:lnTo>
                    <a:lnTo>
                      <a:pt x="308" y="81"/>
                    </a:lnTo>
                    <a:lnTo>
                      <a:pt x="286" y="79"/>
                    </a:lnTo>
                    <a:lnTo>
                      <a:pt x="260" y="82"/>
                    </a:lnTo>
                    <a:lnTo>
                      <a:pt x="239" y="90"/>
                    </a:lnTo>
                    <a:lnTo>
                      <a:pt x="221" y="101"/>
                    </a:lnTo>
                    <a:lnTo>
                      <a:pt x="207" y="120"/>
                    </a:lnTo>
                    <a:lnTo>
                      <a:pt x="198" y="142"/>
                    </a:lnTo>
                    <a:lnTo>
                      <a:pt x="192" y="169"/>
                    </a:lnTo>
                    <a:lnTo>
                      <a:pt x="189" y="201"/>
                    </a:lnTo>
                    <a:lnTo>
                      <a:pt x="189" y="291"/>
                    </a:lnTo>
                    <a:lnTo>
                      <a:pt x="325" y="291"/>
                    </a:lnTo>
                    <a:lnTo>
                      <a:pt x="325" y="368"/>
                    </a:lnTo>
                    <a:lnTo>
                      <a:pt x="189" y="368"/>
                    </a:lnTo>
                    <a:lnTo>
                      <a:pt x="189" y="867"/>
                    </a:lnTo>
                    <a:lnTo>
                      <a:pt x="97" y="867"/>
                    </a:lnTo>
                    <a:lnTo>
                      <a:pt x="97" y="368"/>
                    </a:lnTo>
                    <a:lnTo>
                      <a:pt x="0" y="368"/>
                    </a:lnTo>
                    <a:lnTo>
                      <a:pt x="0" y="291"/>
                    </a:lnTo>
                    <a:lnTo>
                      <a:pt x="97" y="291"/>
                    </a:lnTo>
                    <a:lnTo>
                      <a:pt x="97" y="197"/>
                    </a:lnTo>
                    <a:lnTo>
                      <a:pt x="100" y="164"/>
                    </a:lnTo>
                    <a:lnTo>
                      <a:pt x="106" y="132"/>
                    </a:lnTo>
                    <a:lnTo>
                      <a:pt x="116" y="104"/>
                    </a:lnTo>
                    <a:lnTo>
                      <a:pt x="131" y="78"/>
                    </a:lnTo>
                    <a:lnTo>
                      <a:pt x="149" y="55"/>
                    </a:lnTo>
                    <a:lnTo>
                      <a:pt x="176" y="31"/>
                    </a:lnTo>
                    <a:lnTo>
                      <a:pt x="208" y="15"/>
                    </a:lnTo>
                    <a:lnTo>
                      <a:pt x="242" y="4"/>
                    </a:lnTo>
                    <a:lnTo>
                      <a:pt x="2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2"/>
              <p:cNvSpPr>
                <a:spLocks noEditPoints="1"/>
              </p:cNvSpPr>
              <p:nvPr/>
            </p:nvSpPr>
            <p:spPr bwMode="auto">
              <a:xfrm>
                <a:off x="-2481263" y="8039100"/>
                <a:ext cx="95250" cy="669925"/>
              </a:xfrm>
              <a:custGeom>
                <a:avLst/>
                <a:gdLst>
                  <a:gd name="T0" fmla="*/ 13 w 122"/>
                  <a:gd name="T1" fmla="*/ 267 h 843"/>
                  <a:gd name="T2" fmla="*/ 106 w 122"/>
                  <a:gd name="T3" fmla="*/ 267 h 843"/>
                  <a:gd name="T4" fmla="*/ 106 w 122"/>
                  <a:gd name="T5" fmla="*/ 843 h 843"/>
                  <a:gd name="T6" fmla="*/ 13 w 122"/>
                  <a:gd name="T7" fmla="*/ 843 h 843"/>
                  <a:gd name="T8" fmla="*/ 13 w 122"/>
                  <a:gd name="T9" fmla="*/ 267 h 843"/>
                  <a:gd name="T10" fmla="*/ 61 w 122"/>
                  <a:gd name="T11" fmla="*/ 0 h 843"/>
                  <a:gd name="T12" fmla="*/ 78 w 122"/>
                  <a:gd name="T13" fmla="*/ 2 h 843"/>
                  <a:gd name="T14" fmla="*/ 92 w 122"/>
                  <a:gd name="T15" fmla="*/ 7 h 843"/>
                  <a:gd name="T16" fmla="*/ 104 w 122"/>
                  <a:gd name="T17" fmla="*/ 18 h 843"/>
                  <a:gd name="T18" fmla="*/ 114 w 122"/>
                  <a:gd name="T19" fmla="*/ 29 h 843"/>
                  <a:gd name="T20" fmla="*/ 119 w 122"/>
                  <a:gd name="T21" fmla="*/ 44 h 843"/>
                  <a:gd name="T22" fmla="*/ 122 w 122"/>
                  <a:gd name="T23" fmla="*/ 59 h 843"/>
                  <a:gd name="T24" fmla="*/ 119 w 122"/>
                  <a:gd name="T25" fmla="*/ 76 h 843"/>
                  <a:gd name="T26" fmla="*/ 114 w 122"/>
                  <a:gd name="T27" fmla="*/ 90 h 843"/>
                  <a:gd name="T28" fmla="*/ 104 w 122"/>
                  <a:gd name="T29" fmla="*/ 103 h 843"/>
                  <a:gd name="T30" fmla="*/ 91 w 122"/>
                  <a:gd name="T31" fmla="*/ 112 h 843"/>
                  <a:gd name="T32" fmla="*/ 77 w 122"/>
                  <a:gd name="T33" fmla="*/ 118 h 843"/>
                  <a:gd name="T34" fmla="*/ 61 w 122"/>
                  <a:gd name="T35" fmla="*/ 120 h 843"/>
                  <a:gd name="T36" fmla="*/ 45 w 122"/>
                  <a:gd name="T37" fmla="*/ 118 h 843"/>
                  <a:gd name="T38" fmla="*/ 31 w 122"/>
                  <a:gd name="T39" fmla="*/ 112 h 843"/>
                  <a:gd name="T40" fmla="*/ 18 w 122"/>
                  <a:gd name="T41" fmla="*/ 103 h 843"/>
                  <a:gd name="T42" fmla="*/ 8 w 122"/>
                  <a:gd name="T43" fmla="*/ 92 h 843"/>
                  <a:gd name="T44" fmla="*/ 3 w 122"/>
                  <a:gd name="T45" fmla="*/ 76 h 843"/>
                  <a:gd name="T46" fmla="*/ 0 w 122"/>
                  <a:gd name="T47" fmla="*/ 59 h 843"/>
                  <a:gd name="T48" fmla="*/ 3 w 122"/>
                  <a:gd name="T49" fmla="*/ 44 h 843"/>
                  <a:gd name="T50" fmla="*/ 8 w 122"/>
                  <a:gd name="T51" fmla="*/ 31 h 843"/>
                  <a:gd name="T52" fmla="*/ 18 w 122"/>
                  <a:gd name="T53" fmla="*/ 18 h 843"/>
                  <a:gd name="T54" fmla="*/ 30 w 122"/>
                  <a:gd name="T55" fmla="*/ 7 h 843"/>
                  <a:gd name="T56" fmla="*/ 44 w 122"/>
                  <a:gd name="T57" fmla="*/ 2 h 843"/>
                  <a:gd name="T58" fmla="*/ 61 w 122"/>
                  <a:gd name="T59" fmla="*/ 0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843">
                    <a:moveTo>
                      <a:pt x="13" y="267"/>
                    </a:moveTo>
                    <a:lnTo>
                      <a:pt x="106" y="267"/>
                    </a:lnTo>
                    <a:lnTo>
                      <a:pt x="106" y="843"/>
                    </a:lnTo>
                    <a:lnTo>
                      <a:pt x="13" y="843"/>
                    </a:lnTo>
                    <a:lnTo>
                      <a:pt x="13" y="267"/>
                    </a:lnTo>
                    <a:close/>
                    <a:moveTo>
                      <a:pt x="61" y="0"/>
                    </a:moveTo>
                    <a:lnTo>
                      <a:pt x="78" y="2"/>
                    </a:lnTo>
                    <a:lnTo>
                      <a:pt x="92" y="7"/>
                    </a:lnTo>
                    <a:lnTo>
                      <a:pt x="104" y="18"/>
                    </a:lnTo>
                    <a:lnTo>
                      <a:pt x="114" y="29"/>
                    </a:lnTo>
                    <a:lnTo>
                      <a:pt x="119" y="44"/>
                    </a:lnTo>
                    <a:lnTo>
                      <a:pt x="122" y="59"/>
                    </a:lnTo>
                    <a:lnTo>
                      <a:pt x="119" y="76"/>
                    </a:lnTo>
                    <a:lnTo>
                      <a:pt x="114" y="90"/>
                    </a:lnTo>
                    <a:lnTo>
                      <a:pt x="104" y="103"/>
                    </a:lnTo>
                    <a:lnTo>
                      <a:pt x="91" y="112"/>
                    </a:lnTo>
                    <a:lnTo>
                      <a:pt x="77" y="118"/>
                    </a:lnTo>
                    <a:lnTo>
                      <a:pt x="61" y="120"/>
                    </a:lnTo>
                    <a:lnTo>
                      <a:pt x="45" y="118"/>
                    </a:lnTo>
                    <a:lnTo>
                      <a:pt x="31" y="112"/>
                    </a:lnTo>
                    <a:lnTo>
                      <a:pt x="18" y="103"/>
                    </a:lnTo>
                    <a:lnTo>
                      <a:pt x="8" y="92"/>
                    </a:lnTo>
                    <a:lnTo>
                      <a:pt x="3" y="76"/>
                    </a:lnTo>
                    <a:lnTo>
                      <a:pt x="0" y="59"/>
                    </a:lnTo>
                    <a:lnTo>
                      <a:pt x="3" y="44"/>
                    </a:lnTo>
                    <a:lnTo>
                      <a:pt x="8" y="31"/>
                    </a:lnTo>
                    <a:lnTo>
                      <a:pt x="18" y="18"/>
                    </a:lnTo>
                    <a:lnTo>
                      <a:pt x="30" y="7"/>
                    </a:lnTo>
                    <a:lnTo>
                      <a:pt x="44" y="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3"/>
              <p:cNvSpPr>
                <a:spLocks/>
              </p:cNvSpPr>
              <p:nvPr/>
            </p:nvSpPr>
            <p:spPr bwMode="auto">
              <a:xfrm>
                <a:off x="-2322513" y="8240713"/>
                <a:ext cx="342900" cy="479425"/>
              </a:xfrm>
              <a:custGeom>
                <a:avLst/>
                <a:gdLst>
                  <a:gd name="T0" fmla="*/ 299 w 432"/>
                  <a:gd name="T1" fmla="*/ 0 h 605"/>
                  <a:gd name="T2" fmla="*/ 337 w 432"/>
                  <a:gd name="T3" fmla="*/ 2 h 605"/>
                  <a:gd name="T4" fmla="*/ 370 w 432"/>
                  <a:gd name="T5" fmla="*/ 8 h 605"/>
                  <a:gd name="T6" fmla="*/ 403 w 432"/>
                  <a:gd name="T7" fmla="*/ 17 h 605"/>
                  <a:gd name="T8" fmla="*/ 432 w 432"/>
                  <a:gd name="T9" fmla="*/ 30 h 605"/>
                  <a:gd name="T10" fmla="*/ 432 w 432"/>
                  <a:gd name="T11" fmla="*/ 125 h 605"/>
                  <a:gd name="T12" fmla="*/ 400 w 432"/>
                  <a:gd name="T13" fmla="*/ 104 h 605"/>
                  <a:gd name="T14" fmla="*/ 366 w 432"/>
                  <a:gd name="T15" fmla="*/ 90 h 605"/>
                  <a:gd name="T16" fmla="*/ 331 w 432"/>
                  <a:gd name="T17" fmla="*/ 82 h 605"/>
                  <a:gd name="T18" fmla="*/ 295 w 432"/>
                  <a:gd name="T19" fmla="*/ 79 h 605"/>
                  <a:gd name="T20" fmla="*/ 261 w 432"/>
                  <a:gd name="T21" fmla="*/ 82 h 605"/>
                  <a:gd name="T22" fmla="*/ 229 w 432"/>
                  <a:gd name="T23" fmla="*/ 90 h 605"/>
                  <a:gd name="T24" fmla="*/ 201 w 432"/>
                  <a:gd name="T25" fmla="*/ 103 h 605"/>
                  <a:gd name="T26" fmla="*/ 173 w 432"/>
                  <a:gd name="T27" fmla="*/ 119 h 605"/>
                  <a:gd name="T28" fmla="*/ 150 w 432"/>
                  <a:gd name="T29" fmla="*/ 143 h 605"/>
                  <a:gd name="T30" fmla="*/ 129 w 432"/>
                  <a:gd name="T31" fmla="*/ 170 h 605"/>
                  <a:gd name="T32" fmla="*/ 114 w 432"/>
                  <a:gd name="T33" fmla="*/ 200 h 605"/>
                  <a:gd name="T34" fmla="*/ 103 w 432"/>
                  <a:gd name="T35" fmla="*/ 233 h 605"/>
                  <a:gd name="T36" fmla="*/ 96 w 432"/>
                  <a:gd name="T37" fmla="*/ 268 h 605"/>
                  <a:gd name="T38" fmla="*/ 94 w 432"/>
                  <a:gd name="T39" fmla="*/ 309 h 605"/>
                  <a:gd name="T40" fmla="*/ 96 w 432"/>
                  <a:gd name="T41" fmla="*/ 346 h 605"/>
                  <a:gd name="T42" fmla="*/ 102 w 432"/>
                  <a:gd name="T43" fmla="*/ 382 h 605"/>
                  <a:gd name="T44" fmla="*/ 114 w 432"/>
                  <a:gd name="T45" fmla="*/ 413 h 605"/>
                  <a:gd name="T46" fmla="*/ 128 w 432"/>
                  <a:gd name="T47" fmla="*/ 442 h 605"/>
                  <a:gd name="T48" fmla="*/ 147 w 432"/>
                  <a:gd name="T49" fmla="*/ 468 h 605"/>
                  <a:gd name="T50" fmla="*/ 169 w 432"/>
                  <a:gd name="T51" fmla="*/ 489 h 605"/>
                  <a:gd name="T52" fmla="*/ 195 w 432"/>
                  <a:gd name="T53" fmla="*/ 505 h 605"/>
                  <a:gd name="T54" fmla="*/ 224 w 432"/>
                  <a:gd name="T55" fmla="*/ 517 h 605"/>
                  <a:gd name="T56" fmla="*/ 255 w 432"/>
                  <a:gd name="T57" fmla="*/ 524 h 605"/>
                  <a:gd name="T58" fmla="*/ 290 w 432"/>
                  <a:gd name="T59" fmla="*/ 526 h 605"/>
                  <a:gd name="T60" fmla="*/ 327 w 432"/>
                  <a:gd name="T61" fmla="*/ 522 h 605"/>
                  <a:gd name="T62" fmla="*/ 362 w 432"/>
                  <a:gd name="T63" fmla="*/ 513 h 605"/>
                  <a:gd name="T64" fmla="*/ 397 w 432"/>
                  <a:gd name="T65" fmla="*/ 498 h 605"/>
                  <a:gd name="T66" fmla="*/ 431 w 432"/>
                  <a:gd name="T67" fmla="*/ 477 h 605"/>
                  <a:gd name="T68" fmla="*/ 431 w 432"/>
                  <a:gd name="T69" fmla="*/ 564 h 605"/>
                  <a:gd name="T70" fmla="*/ 396 w 432"/>
                  <a:gd name="T71" fmla="*/ 582 h 605"/>
                  <a:gd name="T72" fmla="*/ 359 w 432"/>
                  <a:gd name="T73" fmla="*/ 595 h 605"/>
                  <a:gd name="T74" fmla="*/ 317 w 432"/>
                  <a:gd name="T75" fmla="*/ 603 h 605"/>
                  <a:gd name="T76" fmla="*/ 273 w 432"/>
                  <a:gd name="T77" fmla="*/ 605 h 605"/>
                  <a:gd name="T78" fmla="*/ 236 w 432"/>
                  <a:gd name="T79" fmla="*/ 603 h 605"/>
                  <a:gd name="T80" fmla="*/ 199 w 432"/>
                  <a:gd name="T81" fmla="*/ 596 h 605"/>
                  <a:gd name="T82" fmla="*/ 164 w 432"/>
                  <a:gd name="T83" fmla="*/ 584 h 605"/>
                  <a:gd name="T84" fmla="*/ 132 w 432"/>
                  <a:gd name="T85" fmla="*/ 569 h 605"/>
                  <a:gd name="T86" fmla="*/ 102 w 432"/>
                  <a:gd name="T87" fmla="*/ 548 h 605"/>
                  <a:gd name="T88" fmla="*/ 76 w 432"/>
                  <a:gd name="T89" fmla="*/ 525 h 605"/>
                  <a:gd name="T90" fmla="*/ 53 w 432"/>
                  <a:gd name="T91" fmla="*/ 496 h 605"/>
                  <a:gd name="T92" fmla="*/ 35 w 432"/>
                  <a:gd name="T93" fmla="*/ 465 h 605"/>
                  <a:gd name="T94" fmla="*/ 19 w 432"/>
                  <a:gd name="T95" fmla="*/ 432 h 605"/>
                  <a:gd name="T96" fmla="*/ 8 w 432"/>
                  <a:gd name="T97" fmla="*/ 395 h 605"/>
                  <a:gd name="T98" fmla="*/ 1 w 432"/>
                  <a:gd name="T99" fmla="*/ 356 h 605"/>
                  <a:gd name="T100" fmla="*/ 0 w 432"/>
                  <a:gd name="T101" fmla="*/ 316 h 605"/>
                  <a:gd name="T102" fmla="*/ 1 w 432"/>
                  <a:gd name="T103" fmla="*/ 271 h 605"/>
                  <a:gd name="T104" fmla="*/ 9 w 432"/>
                  <a:gd name="T105" fmla="*/ 227 h 605"/>
                  <a:gd name="T106" fmla="*/ 21 w 432"/>
                  <a:gd name="T107" fmla="*/ 188 h 605"/>
                  <a:gd name="T108" fmla="*/ 36 w 432"/>
                  <a:gd name="T109" fmla="*/ 151 h 605"/>
                  <a:gd name="T110" fmla="*/ 57 w 432"/>
                  <a:gd name="T111" fmla="*/ 117 h 605"/>
                  <a:gd name="T112" fmla="*/ 81 w 432"/>
                  <a:gd name="T113" fmla="*/ 87 h 605"/>
                  <a:gd name="T114" fmla="*/ 110 w 432"/>
                  <a:gd name="T115" fmla="*/ 60 h 605"/>
                  <a:gd name="T116" fmla="*/ 142 w 432"/>
                  <a:gd name="T117" fmla="*/ 39 h 605"/>
                  <a:gd name="T118" fmla="*/ 177 w 432"/>
                  <a:gd name="T119" fmla="*/ 22 h 605"/>
                  <a:gd name="T120" fmla="*/ 215 w 432"/>
                  <a:gd name="T121" fmla="*/ 9 h 605"/>
                  <a:gd name="T122" fmla="*/ 255 w 432"/>
                  <a:gd name="T123" fmla="*/ 3 h 605"/>
                  <a:gd name="T124" fmla="*/ 299 w 432"/>
                  <a:gd name="T125"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2" h="605">
                    <a:moveTo>
                      <a:pt x="299" y="0"/>
                    </a:moveTo>
                    <a:lnTo>
                      <a:pt x="337" y="2"/>
                    </a:lnTo>
                    <a:lnTo>
                      <a:pt x="370" y="8"/>
                    </a:lnTo>
                    <a:lnTo>
                      <a:pt x="403" y="17"/>
                    </a:lnTo>
                    <a:lnTo>
                      <a:pt x="432" y="30"/>
                    </a:lnTo>
                    <a:lnTo>
                      <a:pt x="432" y="125"/>
                    </a:lnTo>
                    <a:lnTo>
                      <a:pt x="400" y="104"/>
                    </a:lnTo>
                    <a:lnTo>
                      <a:pt x="366" y="90"/>
                    </a:lnTo>
                    <a:lnTo>
                      <a:pt x="331" y="82"/>
                    </a:lnTo>
                    <a:lnTo>
                      <a:pt x="295" y="79"/>
                    </a:lnTo>
                    <a:lnTo>
                      <a:pt x="261" y="82"/>
                    </a:lnTo>
                    <a:lnTo>
                      <a:pt x="229" y="90"/>
                    </a:lnTo>
                    <a:lnTo>
                      <a:pt x="201" y="103"/>
                    </a:lnTo>
                    <a:lnTo>
                      <a:pt x="173" y="119"/>
                    </a:lnTo>
                    <a:lnTo>
                      <a:pt x="150" y="143"/>
                    </a:lnTo>
                    <a:lnTo>
                      <a:pt x="129" y="170"/>
                    </a:lnTo>
                    <a:lnTo>
                      <a:pt x="114" y="200"/>
                    </a:lnTo>
                    <a:lnTo>
                      <a:pt x="103" y="233"/>
                    </a:lnTo>
                    <a:lnTo>
                      <a:pt x="96" y="268"/>
                    </a:lnTo>
                    <a:lnTo>
                      <a:pt x="94" y="309"/>
                    </a:lnTo>
                    <a:lnTo>
                      <a:pt x="96" y="346"/>
                    </a:lnTo>
                    <a:lnTo>
                      <a:pt x="102" y="382"/>
                    </a:lnTo>
                    <a:lnTo>
                      <a:pt x="114" y="413"/>
                    </a:lnTo>
                    <a:lnTo>
                      <a:pt x="128" y="442"/>
                    </a:lnTo>
                    <a:lnTo>
                      <a:pt x="147" y="468"/>
                    </a:lnTo>
                    <a:lnTo>
                      <a:pt x="169" y="489"/>
                    </a:lnTo>
                    <a:lnTo>
                      <a:pt x="195" y="505"/>
                    </a:lnTo>
                    <a:lnTo>
                      <a:pt x="224" y="517"/>
                    </a:lnTo>
                    <a:lnTo>
                      <a:pt x="255" y="524"/>
                    </a:lnTo>
                    <a:lnTo>
                      <a:pt x="290" y="526"/>
                    </a:lnTo>
                    <a:lnTo>
                      <a:pt x="327" y="522"/>
                    </a:lnTo>
                    <a:lnTo>
                      <a:pt x="362" y="513"/>
                    </a:lnTo>
                    <a:lnTo>
                      <a:pt x="397" y="498"/>
                    </a:lnTo>
                    <a:lnTo>
                      <a:pt x="431" y="477"/>
                    </a:lnTo>
                    <a:lnTo>
                      <a:pt x="431" y="564"/>
                    </a:lnTo>
                    <a:lnTo>
                      <a:pt x="396" y="582"/>
                    </a:lnTo>
                    <a:lnTo>
                      <a:pt x="359" y="595"/>
                    </a:lnTo>
                    <a:lnTo>
                      <a:pt x="317" y="603"/>
                    </a:lnTo>
                    <a:lnTo>
                      <a:pt x="273" y="605"/>
                    </a:lnTo>
                    <a:lnTo>
                      <a:pt x="236" y="603"/>
                    </a:lnTo>
                    <a:lnTo>
                      <a:pt x="199" y="596"/>
                    </a:lnTo>
                    <a:lnTo>
                      <a:pt x="164" y="584"/>
                    </a:lnTo>
                    <a:lnTo>
                      <a:pt x="132" y="569"/>
                    </a:lnTo>
                    <a:lnTo>
                      <a:pt x="102" y="548"/>
                    </a:lnTo>
                    <a:lnTo>
                      <a:pt x="76" y="525"/>
                    </a:lnTo>
                    <a:lnTo>
                      <a:pt x="53" y="496"/>
                    </a:lnTo>
                    <a:lnTo>
                      <a:pt x="35" y="465"/>
                    </a:lnTo>
                    <a:lnTo>
                      <a:pt x="19" y="432"/>
                    </a:lnTo>
                    <a:lnTo>
                      <a:pt x="8" y="395"/>
                    </a:lnTo>
                    <a:lnTo>
                      <a:pt x="1" y="356"/>
                    </a:lnTo>
                    <a:lnTo>
                      <a:pt x="0" y="316"/>
                    </a:lnTo>
                    <a:lnTo>
                      <a:pt x="1" y="271"/>
                    </a:lnTo>
                    <a:lnTo>
                      <a:pt x="9" y="227"/>
                    </a:lnTo>
                    <a:lnTo>
                      <a:pt x="21" y="188"/>
                    </a:lnTo>
                    <a:lnTo>
                      <a:pt x="36" y="151"/>
                    </a:lnTo>
                    <a:lnTo>
                      <a:pt x="57" y="117"/>
                    </a:lnTo>
                    <a:lnTo>
                      <a:pt x="81" y="87"/>
                    </a:lnTo>
                    <a:lnTo>
                      <a:pt x="110" y="60"/>
                    </a:lnTo>
                    <a:lnTo>
                      <a:pt x="142" y="39"/>
                    </a:lnTo>
                    <a:lnTo>
                      <a:pt x="177" y="22"/>
                    </a:lnTo>
                    <a:lnTo>
                      <a:pt x="215" y="9"/>
                    </a:lnTo>
                    <a:lnTo>
                      <a:pt x="255" y="3"/>
                    </a:lnTo>
                    <a:lnTo>
                      <a:pt x="2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4"/>
              <p:cNvSpPr>
                <a:spLocks noEditPoints="1"/>
              </p:cNvSpPr>
              <p:nvPr/>
            </p:nvSpPr>
            <p:spPr bwMode="auto">
              <a:xfrm>
                <a:off x="-1928813" y="8240713"/>
                <a:ext cx="398463" cy="479425"/>
              </a:xfrm>
              <a:custGeom>
                <a:avLst/>
                <a:gdLst>
                  <a:gd name="T0" fmla="*/ 233 w 502"/>
                  <a:gd name="T1" fmla="*/ 82 h 605"/>
                  <a:gd name="T2" fmla="*/ 178 w 502"/>
                  <a:gd name="T3" fmla="*/ 105 h 605"/>
                  <a:gd name="T4" fmla="*/ 133 w 502"/>
                  <a:gd name="T5" fmla="*/ 151 h 605"/>
                  <a:gd name="T6" fmla="*/ 105 w 502"/>
                  <a:gd name="T7" fmla="*/ 211 h 605"/>
                  <a:gd name="T8" fmla="*/ 408 w 502"/>
                  <a:gd name="T9" fmla="*/ 248 h 605"/>
                  <a:gd name="T10" fmla="*/ 397 w 502"/>
                  <a:gd name="T11" fmla="*/ 176 h 605"/>
                  <a:gd name="T12" fmla="*/ 370 w 502"/>
                  <a:gd name="T13" fmla="*/ 123 h 605"/>
                  <a:gd name="T14" fmla="*/ 325 w 502"/>
                  <a:gd name="T15" fmla="*/ 90 h 605"/>
                  <a:gd name="T16" fmla="*/ 264 w 502"/>
                  <a:gd name="T17" fmla="*/ 79 h 605"/>
                  <a:gd name="T18" fmla="*/ 308 w 502"/>
                  <a:gd name="T19" fmla="*/ 3 h 605"/>
                  <a:gd name="T20" fmla="*/ 382 w 502"/>
                  <a:gd name="T21" fmla="*/ 26 h 605"/>
                  <a:gd name="T22" fmla="*/ 440 w 502"/>
                  <a:gd name="T23" fmla="*/ 73 h 605"/>
                  <a:gd name="T24" fmla="*/ 480 w 502"/>
                  <a:gd name="T25" fmla="*/ 140 h 605"/>
                  <a:gd name="T26" fmla="*/ 500 w 502"/>
                  <a:gd name="T27" fmla="*/ 227 h 605"/>
                  <a:gd name="T28" fmla="*/ 502 w 502"/>
                  <a:gd name="T29" fmla="*/ 325 h 605"/>
                  <a:gd name="T30" fmla="*/ 98 w 502"/>
                  <a:gd name="T31" fmla="*/ 363 h 605"/>
                  <a:gd name="T32" fmla="*/ 115 w 502"/>
                  <a:gd name="T33" fmla="*/ 426 h 605"/>
                  <a:gd name="T34" fmla="*/ 147 w 502"/>
                  <a:gd name="T35" fmla="*/ 474 h 605"/>
                  <a:gd name="T36" fmla="*/ 193 w 502"/>
                  <a:gd name="T37" fmla="*/ 507 h 605"/>
                  <a:gd name="T38" fmla="*/ 251 w 502"/>
                  <a:gd name="T39" fmla="*/ 524 h 605"/>
                  <a:gd name="T40" fmla="*/ 331 w 502"/>
                  <a:gd name="T41" fmla="*/ 522 h 605"/>
                  <a:gd name="T42" fmla="*/ 421 w 502"/>
                  <a:gd name="T43" fmla="*/ 490 h 605"/>
                  <a:gd name="T44" fmla="*/ 462 w 502"/>
                  <a:gd name="T45" fmla="*/ 549 h 605"/>
                  <a:gd name="T46" fmla="*/ 393 w 502"/>
                  <a:gd name="T47" fmla="*/ 584 h 605"/>
                  <a:gd name="T48" fmla="*/ 309 w 502"/>
                  <a:gd name="T49" fmla="*/ 603 h 605"/>
                  <a:gd name="T50" fmla="*/ 223 w 502"/>
                  <a:gd name="T51" fmla="*/ 603 h 605"/>
                  <a:gd name="T52" fmla="*/ 153 w 502"/>
                  <a:gd name="T53" fmla="*/ 584 h 605"/>
                  <a:gd name="T54" fmla="*/ 94 w 502"/>
                  <a:gd name="T55" fmla="*/ 549 h 605"/>
                  <a:gd name="T56" fmla="*/ 48 w 502"/>
                  <a:gd name="T57" fmla="*/ 496 h 605"/>
                  <a:gd name="T58" fmla="*/ 18 w 502"/>
                  <a:gd name="T59" fmla="*/ 430 h 605"/>
                  <a:gd name="T60" fmla="*/ 2 w 502"/>
                  <a:gd name="T61" fmla="*/ 350 h 605"/>
                  <a:gd name="T62" fmla="*/ 2 w 502"/>
                  <a:gd name="T63" fmla="*/ 263 h 605"/>
                  <a:gd name="T64" fmla="*/ 19 w 502"/>
                  <a:gd name="T65" fmla="*/ 184 h 605"/>
                  <a:gd name="T66" fmla="*/ 54 w 502"/>
                  <a:gd name="T67" fmla="*/ 116 h 605"/>
                  <a:gd name="T68" fmla="*/ 101 w 502"/>
                  <a:gd name="T69" fmla="*/ 60 h 605"/>
                  <a:gd name="T70" fmla="*/ 162 w 502"/>
                  <a:gd name="T71" fmla="*/ 22 h 605"/>
                  <a:gd name="T72" fmla="*/ 229 w 502"/>
                  <a:gd name="T73" fmla="*/ 3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2" h="605">
                    <a:moveTo>
                      <a:pt x="264" y="79"/>
                    </a:moveTo>
                    <a:lnTo>
                      <a:pt x="233" y="82"/>
                    </a:lnTo>
                    <a:lnTo>
                      <a:pt x="204" y="91"/>
                    </a:lnTo>
                    <a:lnTo>
                      <a:pt x="178" y="105"/>
                    </a:lnTo>
                    <a:lnTo>
                      <a:pt x="154" y="125"/>
                    </a:lnTo>
                    <a:lnTo>
                      <a:pt x="133" y="151"/>
                    </a:lnTo>
                    <a:lnTo>
                      <a:pt x="118" y="178"/>
                    </a:lnTo>
                    <a:lnTo>
                      <a:pt x="105" y="211"/>
                    </a:lnTo>
                    <a:lnTo>
                      <a:pt x="97" y="248"/>
                    </a:lnTo>
                    <a:lnTo>
                      <a:pt x="408" y="248"/>
                    </a:lnTo>
                    <a:lnTo>
                      <a:pt x="405" y="210"/>
                    </a:lnTo>
                    <a:lnTo>
                      <a:pt x="397" y="176"/>
                    </a:lnTo>
                    <a:lnTo>
                      <a:pt x="386" y="148"/>
                    </a:lnTo>
                    <a:lnTo>
                      <a:pt x="370" y="123"/>
                    </a:lnTo>
                    <a:lnTo>
                      <a:pt x="349" y="104"/>
                    </a:lnTo>
                    <a:lnTo>
                      <a:pt x="325" y="90"/>
                    </a:lnTo>
                    <a:lnTo>
                      <a:pt x="296" y="82"/>
                    </a:lnTo>
                    <a:lnTo>
                      <a:pt x="264" y="79"/>
                    </a:lnTo>
                    <a:close/>
                    <a:moveTo>
                      <a:pt x="265" y="0"/>
                    </a:moveTo>
                    <a:lnTo>
                      <a:pt x="308" y="3"/>
                    </a:lnTo>
                    <a:lnTo>
                      <a:pt x="347" y="12"/>
                    </a:lnTo>
                    <a:lnTo>
                      <a:pt x="382" y="26"/>
                    </a:lnTo>
                    <a:lnTo>
                      <a:pt x="413" y="47"/>
                    </a:lnTo>
                    <a:lnTo>
                      <a:pt x="440" y="73"/>
                    </a:lnTo>
                    <a:lnTo>
                      <a:pt x="462" y="105"/>
                    </a:lnTo>
                    <a:lnTo>
                      <a:pt x="480" y="140"/>
                    </a:lnTo>
                    <a:lnTo>
                      <a:pt x="493" y="182"/>
                    </a:lnTo>
                    <a:lnTo>
                      <a:pt x="500" y="227"/>
                    </a:lnTo>
                    <a:lnTo>
                      <a:pt x="502" y="277"/>
                    </a:lnTo>
                    <a:lnTo>
                      <a:pt x="502" y="325"/>
                    </a:lnTo>
                    <a:lnTo>
                      <a:pt x="96" y="325"/>
                    </a:lnTo>
                    <a:lnTo>
                      <a:pt x="98" y="363"/>
                    </a:lnTo>
                    <a:lnTo>
                      <a:pt x="105" y="397"/>
                    </a:lnTo>
                    <a:lnTo>
                      <a:pt x="115" y="426"/>
                    </a:lnTo>
                    <a:lnTo>
                      <a:pt x="129" y="452"/>
                    </a:lnTo>
                    <a:lnTo>
                      <a:pt x="147" y="474"/>
                    </a:lnTo>
                    <a:lnTo>
                      <a:pt x="168" y="492"/>
                    </a:lnTo>
                    <a:lnTo>
                      <a:pt x="193" y="507"/>
                    </a:lnTo>
                    <a:lnTo>
                      <a:pt x="220" y="517"/>
                    </a:lnTo>
                    <a:lnTo>
                      <a:pt x="251" y="524"/>
                    </a:lnTo>
                    <a:lnTo>
                      <a:pt x="283" y="526"/>
                    </a:lnTo>
                    <a:lnTo>
                      <a:pt x="331" y="522"/>
                    </a:lnTo>
                    <a:lnTo>
                      <a:pt x="378" y="511"/>
                    </a:lnTo>
                    <a:lnTo>
                      <a:pt x="421" y="490"/>
                    </a:lnTo>
                    <a:lnTo>
                      <a:pt x="462" y="463"/>
                    </a:lnTo>
                    <a:lnTo>
                      <a:pt x="462" y="549"/>
                    </a:lnTo>
                    <a:lnTo>
                      <a:pt x="430" y="569"/>
                    </a:lnTo>
                    <a:lnTo>
                      <a:pt x="393" y="584"/>
                    </a:lnTo>
                    <a:lnTo>
                      <a:pt x="353" y="596"/>
                    </a:lnTo>
                    <a:lnTo>
                      <a:pt x="309" y="603"/>
                    </a:lnTo>
                    <a:lnTo>
                      <a:pt x="261" y="605"/>
                    </a:lnTo>
                    <a:lnTo>
                      <a:pt x="223" y="603"/>
                    </a:lnTo>
                    <a:lnTo>
                      <a:pt x="186" y="596"/>
                    </a:lnTo>
                    <a:lnTo>
                      <a:pt x="153" y="584"/>
                    </a:lnTo>
                    <a:lnTo>
                      <a:pt x="122" y="569"/>
                    </a:lnTo>
                    <a:lnTo>
                      <a:pt x="94" y="549"/>
                    </a:lnTo>
                    <a:lnTo>
                      <a:pt x="70" y="525"/>
                    </a:lnTo>
                    <a:lnTo>
                      <a:pt x="48" y="496"/>
                    </a:lnTo>
                    <a:lnTo>
                      <a:pt x="31" y="465"/>
                    </a:lnTo>
                    <a:lnTo>
                      <a:pt x="18" y="430"/>
                    </a:lnTo>
                    <a:lnTo>
                      <a:pt x="8" y="391"/>
                    </a:lnTo>
                    <a:lnTo>
                      <a:pt x="2" y="350"/>
                    </a:lnTo>
                    <a:lnTo>
                      <a:pt x="0" y="305"/>
                    </a:lnTo>
                    <a:lnTo>
                      <a:pt x="2" y="263"/>
                    </a:lnTo>
                    <a:lnTo>
                      <a:pt x="9" y="223"/>
                    </a:lnTo>
                    <a:lnTo>
                      <a:pt x="19" y="184"/>
                    </a:lnTo>
                    <a:lnTo>
                      <a:pt x="35" y="148"/>
                    </a:lnTo>
                    <a:lnTo>
                      <a:pt x="54" y="116"/>
                    </a:lnTo>
                    <a:lnTo>
                      <a:pt x="76" y="86"/>
                    </a:lnTo>
                    <a:lnTo>
                      <a:pt x="101" y="60"/>
                    </a:lnTo>
                    <a:lnTo>
                      <a:pt x="131" y="39"/>
                    </a:lnTo>
                    <a:lnTo>
                      <a:pt x="162" y="22"/>
                    </a:lnTo>
                    <a:lnTo>
                      <a:pt x="194" y="9"/>
                    </a:lnTo>
                    <a:lnTo>
                      <a:pt x="229" y="3"/>
                    </a:lnTo>
                    <a:lnTo>
                      <a:pt x="2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15"/>
              <p:cNvSpPr>
                <a:spLocks/>
              </p:cNvSpPr>
              <p:nvPr/>
            </p:nvSpPr>
            <p:spPr bwMode="auto">
              <a:xfrm>
                <a:off x="-4914900" y="7853363"/>
                <a:ext cx="890588" cy="1068388"/>
              </a:xfrm>
              <a:custGeom>
                <a:avLst/>
                <a:gdLst>
                  <a:gd name="T0" fmla="*/ 723 w 1123"/>
                  <a:gd name="T1" fmla="*/ 0 h 1346"/>
                  <a:gd name="T2" fmla="*/ 1123 w 1123"/>
                  <a:gd name="T3" fmla="*/ 116 h 1346"/>
                  <a:gd name="T4" fmla="*/ 1123 w 1123"/>
                  <a:gd name="T5" fmla="*/ 1235 h 1346"/>
                  <a:gd name="T6" fmla="*/ 1123 w 1123"/>
                  <a:gd name="T7" fmla="*/ 1235 h 1346"/>
                  <a:gd name="T8" fmla="*/ 1123 w 1123"/>
                  <a:gd name="T9" fmla="*/ 1235 h 1346"/>
                  <a:gd name="T10" fmla="*/ 1123 w 1123"/>
                  <a:gd name="T11" fmla="*/ 1236 h 1346"/>
                  <a:gd name="T12" fmla="*/ 723 w 1123"/>
                  <a:gd name="T13" fmla="*/ 1346 h 1346"/>
                  <a:gd name="T14" fmla="*/ 723 w 1123"/>
                  <a:gd name="T15" fmla="*/ 1346 h 1346"/>
                  <a:gd name="T16" fmla="*/ 0 w 1123"/>
                  <a:gd name="T17" fmla="*/ 1079 h 1346"/>
                  <a:gd name="T18" fmla="*/ 723 w 1123"/>
                  <a:gd name="T19" fmla="*/ 1179 h 1346"/>
                  <a:gd name="T20" fmla="*/ 723 w 1123"/>
                  <a:gd name="T21" fmla="*/ 211 h 1346"/>
                  <a:gd name="T22" fmla="*/ 246 w 1123"/>
                  <a:gd name="T23" fmla="*/ 325 h 1346"/>
                  <a:gd name="T24" fmla="*/ 246 w 1123"/>
                  <a:gd name="T25" fmla="*/ 983 h 1346"/>
                  <a:gd name="T26" fmla="*/ 0 w 1123"/>
                  <a:gd name="T27" fmla="*/ 1079 h 1346"/>
                  <a:gd name="T28" fmla="*/ 0 w 1123"/>
                  <a:gd name="T29" fmla="*/ 271 h 1346"/>
                  <a:gd name="T30" fmla="*/ 1 w 1123"/>
                  <a:gd name="T31" fmla="*/ 271 h 1346"/>
                  <a:gd name="T32" fmla="*/ 723 w 1123"/>
                  <a:gd name="T33" fmla="*/ 0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3" h="1346">
                    <a:moveTo>
                      <a:pt x="723" y="0"/>
                    </a:moveTo>
                    <a:lnTo>
                      <a:pt x="1123" y="116"/>
                    </a:lnTo>
                    <a:lnTo>
                      <a:pt x="1123" y="1235"/>
                    </a:lnTo>
                    <a:lnTo>
                      <a:pt x="1123" y="1235"/>
                    </a:lnTo>
                    <a:lnTo>
                      <a:pt x="1123" y="1235"/>
                    </a:lnTo>
                    <a:lnTo>
                      <a:pt x="1123" y="1236"/>
                    </a:lnTo>
                    <a:lnTo>
                      <a:pt x="723" y="1346"/>
                    </a:lnTo>
                    <a:lnTo>
                      <a:pt x="723" y="1346"/>
                    </a:lnTo>
                    <a:lnTo>
                      <a:pt x="0" y="1079"/>
                    </a:lnTo>
                    <a:lnTo>
                      <a:pt x="723" y="1179"/>
                    </a:lnTo>
                    <a:lnTo>
                      <a:pt x="723" y="211"/>
                    </a:lnTo>
                    <a:lnTo>
                      <a:pt x="246" y="325"/>
                    </a:lnTo>
                    <a:lnTo>
                      <a:pt x="246" y="983"/>
                    </a:lnTo>
                    <a:lnTo>
                      <a:pt x="0" y="1079"/>
                    </a:lnTo>
                    <a:lnTo>
                      <a:pt x="0" y="271"/>
                    </a:lnTo>
                    <a:lnTo>
                      <a:pt x="1" y="271"/>
                    </a:lnTo>
                    <a:lnTo>
                      <a:pt x="7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8" name="Group 7"/>
            <p:cNvGrpSpPr/>
            <p:nvPr/>
          </p:nvGrpSpPr>
          <p:grpSpPr>
            <a:xfrm>
              <a:off x="469689" y="7230206"/>
              <a:ext cx="4934477" cy="1084553"/>
              <a:chOff x="13144500" y="-2297113"/>
              <a:chExt cx="1668463" cy="366713"/>
            </a:xfrm>
            <a:grpFill/>
          </p:grpSpPr>
          <p:sp>
            <p:nvSpPr>
              <p:cNvPr id="9" name="Freeform 21"/>
              <p:cNvSpPr>
                <a:spLocks/>
              </p:cNvSpPr>
              <p:nvPr/>
            </p:nvSpPr>
            <p:spPr bwMode="auto">
              <a:xfrm>
                <a:off x="13308013" y="-2297113"/>
                <a:ext cx="201613" cy="179388"/>
              </a:xfrm>
              <a:custGeom>
                <a:avLst/>
                <a:gdLst>
                  <a:gd name="T0" fmla="*/ 511 w 511"/>
                  <a:gd name="T1" fmla="*/ 0 h 451"/>
                  <a:gd name="T2" fmla="*/ 511 w 511"/>
                  <a:gd name="T3" fmla="*/ 451 h 451"/>
                  <a:gd name="T4" fmla="*/ 0 w 511"/>
                  <a:gd name="T5" fmla="*/ 451 h 451"/>
                  <a:gd name="T6" fmla="*/ 0 w 511"/>
                  <a:gd name="T7" fmla="*/ 72 h 451"/>
                  <a:gd name="T8" fmla="*/ 511 w 511"/>
                  <a:gd name="T9" fmla="*/ 0 h 451"/>
                </a:gdLst>
                <a:ahLst/>
                <a:cxnLst>
                  <a:cxn ang="0">
                    <a:pos x="T0" y="T1"/>
                  </a:cxn>
                  <a:cxn ang="0">
                    <a:pos x="T2" y="T3"/>
                  </a:cxn>
                  <a:cxn ang="0">
                    <a:pos x="T4" y="T5"/>
                  </a:cxn>
                  <a:cxn ang="0">
                    <a:pos x="T6" y="T7"/>
                  </a:cxn>
                  <a:cxn ang="0">
                    <a:pos x="T8" y="T9"/>
                  </a:cxn>
                </a:cxnLst>
                <a:rect l="0" t="0" r="r" b="b"/>
                <a:pathLst>
                  <a:path w="511" h="451">
                    <a:moveTo>
                      <a:pt x="511" y="0"/>
                    </a:moveTo>
                    <a:lnTo>
                      <a:pt x="511" y="451"/>
                    </a:lnTo>
                    <a:lnTo>
                      <a:pt x="0" y="451"/>
                    </a:lnTo>
                    <a:lnTo>
                      <a:pt x="0" y="72"/>
                    </a:lnTo>
                    <a:lnTo>
                      <a:pt x="5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 name="Freeform 22"/>
              <p:cNvSpPr>
                <a:spLocks/>
              </p:cNvSpPr>
              <p:nvPr/>
            </p:nvSpPr>
            <p:spPr bwMode="auto">
              <a:xfrm>
                <a:off x="13144500" y="-2266950"/>
                <a:ext cx="155575" cy="149225"/>
              </a:xfrm>
              <a:custGeom>
                <a:avLst/>
                <a:gdLst>
                  <a:gd name="T0" fmla="*/ 390 w 390"/>
                  <a:gd name="T1" fmla="*/ 0 h 375"/>
                  <a:gd name="T2" fmla="*/ 390 w 390"/>
                  <a:gd name="T3" fmla="*/ 375 h 375"/>
                  <a:gd name="T4" fmla="*/ 0 w 390"/>
                  <a:gd name="T5" fmla="*/ 375 h 375"/>
                  <a:gd name="T6" fmla="*/ 0 w 390"/>
                  <a:gd name="T7" fmla="*/ 53 h 375"/>
                  <a:gd name="T8" fmla="*/ 390 w 390"/>
                  <a:gd name="T9" fmla="*/ 0 h 375"/>
                </a:gdLst>
                <a:ahLst/>
                <a:cxnLst>
                  <a:cxn ang="0">
                    <a:pos x="T0" y="T1"/>
                  </a:cxn>
                  <a:cxn ang="0">
                    <a:pos x="T2" y="T3"/>
                  </a:cxn>
                  <a:cxn ang="0">
                    <a:pos x="T4" y="T5"/>
                  </a:cxn>
                  <a:cxn ang="0">
                    <a:pos x="T6" y="T7"/>
                  </a:cxn>
                  <a:cxn ang="0">
                    <a:pos x="T8" y="T9"/>
                  </a:cxn>
                </a:cxnLst>
                <a:rect l="0" t="0" r="r" b="b"/>
                <a:pathLst>
                  <a:path w="390" h="375">
                    <a:moveTo>
                      <a:pt x="390" y="0"/>
                    </a:moveTo>
                    <a:lnTo>
                      <a:pt x="390" y="375"/>
                    </a:lnTo>
                    <a:lnTo>
                      <a:pt x="0" y="375"/>
                    </a:lnTo>
                    <a:lnTo>
                      <a:pt x="0" y="53"/>
                    </a:lnTo>
                    <a:lnTo>
                      <a:pt x="3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 name="Freeform 23"/>
              <p:cNvSpPr>
                <a:spLocks/>
              </p:cNvSpPr>
              <p:nvPr/>
            </p:nvSpPr>
            <p:spPr bwMode="auto">
              <a:xfrm>
                <a:off x="13144500" y="-2109788"/>
                <a:ext cx="155575" cy="149225"/>
              </a:xfrm>
              <a:custGeom>
                <a:avLst/>
                <a:gdLst>
                  <a:gd name="T0" fmla="*/ 0 w 390"/>
                  <a:gd name="T1" fmla="*/ 0 h 378"/>
                  <a:gd name="T2" fmla="*/ 390 w 390"/>
                  <a:gd name="T3" fmla="*/ 0 h 378"/>
                  <a:gd name="T4" fmla="*/ 390 w 390"/>
                  <a:gd name="T5" fmla="*/ 378 h 378"/>
                  <a:gd name="T6" fmla="*/ 0 w 390"/>
                  <a:gd name="T7" fmla="*/ 323 h 378"/>
                  <a:gd name="T8" fmla="*/ 0 w 390"/>
                  <a:gd name="T9" fmla="*/ 0 h 378"/>
                </a:gdLst>
                <a:ahLst/>
                <a:cxnLst>
                  <a:cxn ang="0">
                    <a:pos x="T0" y="T1"/>
                  </a:cxn>
                  <a:cxn ang="0">
                    <a:pos x="T2" y="T3"/>
                  </a:cxn>
                  <a:cxn ang="0">
                    <a:pos x="T4" y="T5"/>
                  </a:cxn>
                  <a:cxn ang="0">
                    <a:pos x="T6" y="T7"/>
                  </a:cxn>
                  <a:cxn ang="0">
                    <a:pos x="T8" y="T9"/>
                  </a:cxn>
                </a:cxnLst>
                <a:rect l="0" t="0" r="r" b="b"/>
                <a:pathLst>
                  <a:path w="390" h="378">
                    <a:moveTo>
                      <a:pt x="0" y="0"/>
                    </a:moveTo>
                    <a:lnTo>
                      <a:pt x="390" y="0"/>
                    </a:lnTo>
                    <a:lnTo>
                      <a:pt x="390" y="378"/>
                    </a:lnTo>
                    <a:lnTo>
                      <a:pt x="0" y="32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 name="Freeform 24"/>
              <p:cNvSpPr>
                <a:spLocks/>
              </p:cNvSpPr>
              <p:nvPr/>
            </p:nvSpPr>
            <p:spPr bwMode="auto">
              <a:xfrm>
                <a:off x="13308013" y="-2109788"/>
                <a:ext cx="201613" cy="179388"/>
              </a:xfrm>
              <a:custGeom>
                <a:avLst/>
                <a:gdLst>
                  <a:gd name="T0" fmla="*/ 0 w 511"/>
                  <a:gd name="T1" fmla="*/ 0 h 452"/>
                  <a:gd name="T2" fmla="*/ 511 w 511"/>
                  <a:gd name="T3" fmla="*/ 0 h 452"/>
                  <a:gd name="T4" fmla="*/ 511 w 511"/>
                  <a:gd name="T5" fmla="*/ 452 h 452"/>
                  <a:gd name="T6" fmla="*/ 0 w 511"/>
                  <a:gd name="T7" fmla="*/ 380 h 452"/>
                  <a:gd name="T8" fmla="*/ 0 w 511"/>
                  <a:gd name="T9" fmla="*/ 0 h 452"/>
                </a:gdLst>
                <a:ahLst/>
                <a:cxnLst>
                  <a:cxn ang="0">
                    <a:pos x="T0" y="T1"/>
                  </a:cxn>
                  <a:cxn ang="0">
                    <a:pos x="T2" y="T3"/>
                  </a:cxn>
                  <a:cxn ang="0">
                    <a:pos x="T4" y="T5"/>
                  </a:cxn>
                  <a:cxn ang="0">
                    <a:pos x="T6" y="T7"/>
                  </a:cxn>
                  <a:cxn ang="0">
                    <a:pos x="T8" y="T9"/>
                  </a:cxn>
                </a:cxnLst>
                <a:rect l="0" t="0" r="r" b="b"/>
                <a:pathLst>
                  <a:path w="511" h="452">
                    <a:moveTo>
                      <a:pt x="0" y="0"/>
                    </a:moveTo>
                    <a:lnTo>
                      <a:pt x="511" y="0"/>
                    </a:lnTo>
                    <a:lnTo>
                      <a:pt x="511" y="452"/>
                    </a:lnTo>
                    <a:lnTo>
                      <a:pt x="0" y="38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25"/>
              <p:cNvSpPr>
                <a:spLocks/>
              </p:cNvSpPr>
              <p:nvPr/>
            </p:nvSpPr>
            <p:spPr bwMode="auto">
              <a:xfrm>
                <a:off x="13620750" y="-2222500"/>
                <a:ext cx="284163" cy="219075"/>
              </a:xfrm>
              <a:custGeom>
                <a:avLst/>
                <a:gdLst>
                  <a:gd name="T0" fmla="*/ 0 w 717"/>
                  <a:gd name="T1" fmla="*/ 0 h 553"/>
                  <a:gd name="T2" fmla="*/ 70 w 717"/>
                  <a:gd name="T3" fmla="*/ 0 h 553"/>
                  <a:gd name="T4" fmla="*/ 188 w 717"/>
                  <a:gd name="T5" fmla="*/ 423 h 553"/>
                  <a:gd name="T6" fmla="*/ 195 w 717"/>
                  <a:gd name="T7" fmla="*/ 452 h 553"/>
                  <a:gd name="T8" fmla="*/ 198 w 717"/>
                  <a:gd name="T9" fmla="*/ 478 h 553"/>
                  <a:gd name="T10" fmla="*/ 200 w 717"/>
                  <a:gd name="T11" fmla="*/ 478 h 553"/>
                  <a:gd name="T12" fmla="*/ 204 w 717"/>
                  <a:gd name="T13" fmla="*/ 453 h 553"/>
                  <a:gd name="T14" fmla="*/ 211 w 717"/>
                  <a:gd name="T15" fmla="*/ 423 h 553"/>
                  <a:gd name="T16" fmla="*/ 334 w 717"/>
                  <a:gd name="T17" fmla="*/ 0 h 553"/>
                  <a:gd name="T18" fmla="*/ 396 w 717"/>
                  <a:gd name="T19" fmla="*/ 0 h 553"/>
                  <a:gd name="T20" fmla="*/ 513 w 717"/>
                  <a:gd name="T21" fmla="*/ 426 h 553"/>
                  <a:gd name="T22" fmla="*/ 518 w 717"/>
                  <a:gd name="T23" fmla="*/ 452 h 553"/>
                  <a:gd name="T24" fmla="*/ 522 w 717"/>
                  <a:gd name="T25" fmla="*/ 477 h 553"/>
                  <a:gd name="T26" fmla="*/ 524 w 717"/>
                  <a:gd name="T27" fmla="*/ 477 h 553"/>
                  <a:gd name="T28" fmla="*/ 527 w 717"/>
                  <a:gd name="T29" fmla="*/ 454 h 553"/>
                  <a:gd name="T30" fmla="*/ 534 w 717"/>
                  <a:gd name="T31" fmla="*/ 425 h 553"/>
                  <a:gd name="T32" fmla="*/ 646 w 717"/>
                  <a:gd name="T33" fmla="*/ 0 h 553"/>
                  <a:gd name="T34" fmla="*/ 717 w 717"/>
                  <a:gd name="T35" fmla="*/ 0 h 553"/>
                  <a:gd name="T36" fmla="*/ 561 w 717"/>
                  <a:gd name="T37" fmla="*/ 553 h 553"/>
                  <a:gd name="T38" fmla="*/ 485 w 717"/>
                  <a:gd name="T39" fmla="*/ 553 h 553"/>
                  <a:gd name="T40" fmla="*/ 371 w 717"/>
                  <a:gd name="T41" fmla="*/ 148 h 553"/>
                  <a:gd name="T42" fmla="*/ 366 w 717"/>
                  <a:gd name="T43" fmla="*/ 123 h 553"/>
                  <a:gd name="T44" fmla="*/ 364 w 717"/>
                  <a:gd name="T45" fmla="*/ 92 h 553"/>
                  <a:gd name="T46" fmla="*/ 361 w 717"/>
                  <a:gd name="T47" fmla="*/ 92 h 553"/>
                  <a:gd name="T48" fmla="*/ 357 w 717"/>
                  <a:gd name="T49" fmla="*/ 120 h 553"/>
                  <a:gd name="T50" fmla="*/ 351 w 717"/>
                  <a:gd name="T51" fmla="*/ 147 h 553"/>
                  <a:gd name="T52" fmla="*/ 237 w 717"/>
                  <a:gd name="T53" fmla="*/ 553 h 553"/>
                  <a:gd name="T54" fmla="*/ 161 w 717"/>
                  <a:gd name="T55" fmla="*/ 553 h 553"/>
                  <a:gd name="T56" fmla="*/ 0 w 717"/>
                  <a:gd name="T57" fmla="*/ 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7" h="553">
                    <a:moveTo>
                      <a:pt x="0" y="0"/>
                    </a:moveTo>
                    <a:lnTo>
                      <a:pt x="70" y="0"/>
                    </a:lnTo>
                    <a:lnTo>
                      <a:pt x="188" y="423"/>
                    </a:lnTo>
                    <a:lnTo>
                      <a:pt x="195" y="452"/>
                    </a:lnTo>
                    <a:lnTo>
                      <a:pt x="198" y="478"/>
                    </a:lnTo>
                    <a:lnTo>
                      <a:pt x="200" y="478"/>
                    </a:lnTo>
                    <a:lnTo>
                      <a:pt x="204" y="453"/>
                    </a:lnTo>
                    <a:lnTo>
                      <a:pt x="211" y="423"/>
                    </a:lnTo>
                    <a:lnTo>
                      <a:pt x="334" y="0"/>
                    </a:lnTo>
                    <a:lnTo>
                      <a:pt x="396" y="0"/>
                    </a:lnTo>
                    <a:lnTo>
                      <a:pt x="513" y="426"/>
                    </a:lnTo>
                    <a:lnTo>
                      <a:pt x="518" y="452"/>
                    </a:lnTo>
                    <a:lnTo>
                      <a:pt x="522" y="477"/>
                    </a:lnTo>
                    <a:lnTo>
                      <a:pt x="524" y="477"/>
                    </a:lnTo>
                    <a:lnTo>
                      <a:pt x="527" y="454"/>
                    </a:lnTo>
                    <a:lnTo>
                      <a:pt x="534" y="425"/>
                    </a:lnTo>
                    <a:lnTo>
                      <a:pt x="646" y="0"/>
                    </a:lnTo>
                    <a:lnTo>
                      <a:pt x="717" y="0"/>
                    </a:lnTo>
                    <a:lnTo>
                      <a:pt x="561" y="553"/>
                    </a:lnTo>
                    <a:lnTo>
                      <a:pt x="485" y="553"/>
                    </a:lnTo>
                    <a:lnTo>
                      <a:pt x="371" y="148"/>
                    </a:lnTo>
                    <a:lnTo>
                      <a:pt x="366" y="123"/>
                    </a:lnTo>
                    <a:lnTo>
                      <a:pt x="364" y="92"/>
                    </a:lnTo>
                    <a:lnTo>
                      <a:pt x="361" y="92"/>
                    </a:lnTo>
                    <a:lnTo>
                      <a:pt x="357" y="120"/>
                    </a:lnTo>
                    <a:lnTo>
                      <a:pt x="351" y="147"/>
                    </a:lnTo>
                    <a:lnTo>
                      <a:pt x="237" y="553"/>
                    </a:lnTo>
                    <a:lnTo>
                      <a:pt x="161" y="55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26"/>
              <p:cNvSpPr>
                <a:spLocks noEditPoints="1"/>
              </p:cNvSpPr>
              <p:nvPr/>
            </p:nvSpPr>
            <p:spPr bwMode="auto">
              <a:xfrm>
                <a:off x="13922375" y="-2228850"/>
                <a:ext cx="31750" cy="225425"/>
              </a:xfrm>
              <a:custGeom>
                <a:avLst/>
                <a:gdLst>
                  <a:gd name="T0" fmla="*/ 8 w 82"/>
                  <a:gd name="T1" fmla="*/ 170 h 566"/>
                  <a:gd name="T2" fmla="*/ 72 w 82"/>
                  <a:gd name="T3" fmla="*/ 170 h 566"/>
                  <a:gd name="T4" fmla="*/ 72 w 82"/>
                  <a:gd name="T5" fmla="*/ 566 h 566"/>
                  <a:gd name="T6" fmla="*/ 8 w 82"/>
                  <a:gd name="T7" fmla="*/ 566 h 566"/>
                  <a:gd name="T8" fmla="*/ 8 w 82"/>
                  <a:gd name="T9" fmla="*/ 170 h 566"/>
                  <a:gd name="T10" fmla="*/ 41 w 82"/>
                  <a:gd name="T11" fmla="*/ 0 h 566"/>
                  <a:gd name="T12" fmla="*/ 57 w 82"/>
                  <a:gd name="T13" fmla="*/ 2 h 566"/>
                  <a:gd name="T14" fmla="*/ 71 w 82"/>
                  <a:gd name="T15" fmla="*/ 11 h 566"/>
                  <a:gd name="T16" fmla="*/ 80 w 82"/>
                  <a:gd name="T17" fmla="*/ 24 h 566"/>
                  <a:gd name="T18" fmla="*/ 82 w 82"/>
                  <a:gd name="T19" fmla="*/ 41 h 566"/>
                  <a:gd name="T20" fmla="*/ 80 w 82"/>
                  <a:gd name="T21" fmla="*/ 56 h 566"/>
                  <a:gd name="T22" fmla="*/ 71 w 82"/>
                  <a:gd name="T23" fmla="*/ 70 h 566"/>
                  <a:gd name="T24" fmla="*/ 57 w 82"/>
                  <a:gd name="T25" fmla="*/ 79 h 566"/>
                  <a:gd name="T26" fmla="*/ 41 w 82"/>
                  <a:gd name="T27" fmla="*/ 82 h 566"/>
                  <a:gd name="T28" fmla="*/ 25 w 82"/>
                  <a:gd name="T29" fmla="*/ 79 h 566"/>
                  <a:gd name="T30" fmla="*/ 12 w 82"/>
                  <a:gd name="T31" fmla="*/ 70 h 566"/>
                  <a:gd name="T32" fmla="*/ 3 w 82"/>
                  <a:gd name="T33" fmla="*/ 58 h 566"/>
                  <a:gd name="T34" fmla="*/ 0 w 82"/>
                  <a:gd name="T35" fmla="*/ 41 h 566"/>
                  <a:gd name="T36" fmla="*/ 3 w 82"/>
                  <a:gd name="T37" fmla="*/ 26 h 566"/>
                  <a:gd name="T38" fmla="*/ 12 w 82"/>
                  <a:gd name="T39" fmla="*/ 11 h 566"/>
                  <a:gd name="T40" fmla="*/ 25 w 82"/>
                  <a:gd name="T41" fmla="*/ 2 h 566"/>
                  <a:gd name="T42" fmla="*/ 41 w 82"/>
                  <a:gd name="T43"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 h="566">
                    <a:moveTo>
                      <a:pt x="8" y="170"/>
                    </a:moveTo>
                    <a:lnTo>
                      <a:pt x="72" y="170"/>
                    </a:lnTo>
                    <a:lnTo>
                      <a:pt x="72" y="566"/>
                    </a:lnTo>
                    <a:lnTo>
                      <a:pt x="8" y="566"/>
                    </a:lnTo>
                    <a:lnTo>
                      <a:pt x="8" y="170"/>
                    </a:lnTo>
                    <a:close/>
                    <a:moveTo>
                      <a:pt x="41" y="0"/>
                    </a:moveTo>
                    <a:lnTo>
                      <a:pt x="57" y="2"/>
                    </a:lnTo>
                    <a:lnTo>
                      <a:pt x="71" y="11"/>
                    </a:lnTo>
                    <a:lnTo>
                      <a:pt x="80" y="24"/>
                    </a:lnTo>
                    <a:lnTo>
                      <a:pt x="82" y="41"/>
                    </a:lnTo>
                    <a:lnTo>
                      <a:pt x="80" y="56"/>
                    </a:lnTo>
                    <a:lnTo>
                      <a:pt x="71" y="70"/>
                    </a:lnTo>
                    <a:lnTo>
                      <a:pt x="57" y="79"/>
                    </a:lnTo>
                    <a:lnTo>
                      <a:pt x="41" y="82"/>
                    </a:lnTo>
                    <a:lnTo>
                      <a:pt x="25" y="79"/>
                    </a:lnTo>
                    <a:lnTo>
                      <a:pt x="12" y="70"/>
                    </a:lnTo>
                    <a:lnTo>
                      <a:pt x="3" y="58"/>
                    </a:lnTo>
                    <a:lnTo>
                      <a:pt x="0" y="41"/>
                    </a:lnTo>
                    <a:lnTo>
                      <a:pt x="3" y="26"/>
                    </a:lnTo>
                    <a:lnTo>
                      <a:pt x="12" y="11"/>
                    </a:lnTo>
                    <a:lnTo>
                      <a:pt x="25" y="2"/>
                    </a:lnTo>
                    <a:lnTo>
                      <a:pt x="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27"/>
              <p:cNvSpPr>
                <a:spLocks/>
              </p:cNvSpPr>
              <p:nvPr/>
            </p:nvSpPr>
            <p:spPr bwMode="auto">
              <a:xfrm>
                <a:off x="13989050" y="-2163763"/>
                <a:ext cx="128588" cy="160338"/>
              </a:xfrm>
              <a:custGeom>
                <a:avLst/>
                <a:gdLst>
                  <a:gd name="T0" fmla="*/ 193 w 328"/>
                  <a:gd name="T1" fmla="*/ 0 h 405"/>
                  <a:gd name="T2" fmla="*/ 224 w 328"/>
                  <a:gd name="T3" fmla="*/ 3 h 405"/>
                  <a:gd name="T4" fmla="*/ 251 w 328"/>
                  <a:gd name="T5" fmla="*/ 10 h 405"/>
                  <a:gd name="T6" fmla="*/ 274 w 328"/>
                  <a:gd name="T7" fmla="*/ 23 h 405"/>
                  <a:gd name="T8" fmla="*/ 293 w 328"/>
                  <a:gd name="T9" fmla="*/ 42 h 405"/>
                  <a:gd name="T10" fmla="*/ 309 w 328"/>
                  <a:gd name="T11" fmla="*/ 65 h 405"/>
                  <a:gd name="T12" fmla="*/ 319 w 328"/>
                  <a:gd name="T13" fmla="*/ 94 h 405"/>
                  <a:gd name="T14" fmla="*/ 325 w 328"/>
                  <a:gd name="T15" fmla="*/ 126 h 405"/>
                  <a:gd name="T16" fmla="*/ 328 w 328"/>
                  <a:gd name="T17" fmla="*/ 163 h 405"/>
                  <a:gd name="T18" fmla="*/ 328 w 328"/>
                  <a:gd name="T19" fmla="*/ 405 h 405"/>
                  <a:gd name="T20" fmla="*/ 264 w 328"/>
                  <a:gd name="T21" fmla="*/ 405 h 405"/>
                  <a:gd name="T22" fmla="*/ 264 w 328"/>
                  <a:gd name="T23" fmla="*/ 179 h 405"/>
                  <a:gd name="T24" fmla="*/ 262 w 328"/>
                  <a:gd name="T25" fmla="*/ 146 h 405"/>
                  <a:gd name="T26" fmla="*/ 256 w 328"/>
                  <a:gd name="T27" fmla="*/ 118 h 405"/>
                  <a:gd name="T28" fmla="*/ 247 w 328"/>
                  <a:gd name="T29" fmla="*/ 95 h 405"/>
                  <a:gd name="T30" fmla="*/ 234 w 328"/>
                  <a:gd name="T31" fmla="*/ 77 h 405"/>
                  <a:gd name="T32" fmla="*/ 218 w 328"/>
                  <a:gd name="T33" fmla="*/ 64 h 405"/>
                  <a:gd name="T34" fmla="*/ 197 w 328"/>
                  <a:gd name="T35" fmla="*/ 57 h 405"/>
                  <a:gd name="T36" fmla="*/ 173 w 328"/>
                  <a:gd name="T37" fmla="*/ 54 h 405"/>
                  <a:gd name="T38" fmla="*/ 150 w 328"/>
                  <a:gd name="T39" fmla="*/ 57 h 405"/>
                  <a:gd name="T40" fmla="*/ 129 w 328"/>
                  <a:gd name="T41" fmla="*/ 63 h 405"/>
                  <a:gd name="T42" fmla="*/ 111 w 328"/>
                  <a:gd name="T43" fmla="*/ 73 h 405"/>
                  <a:gd name="T44" fmla="*/ 95 w 328"/>
                  <a:gd name="T45" fmla="*/ 89 h 405"/>
                  <a:gd name="T46" fmla="*/ 81 w 328"/>
                  <a:gd name="T47" fmla="*/ 108 h 405"/>
                  <a:gd name="T48" fmla="*/ 70 w 328"/>
                  <a:gd name="T49" fmla="*/ 129 h 405"/>
                  <a:gd name="T50" fmla="*/ 65 w 328"/>
                  <a:gd name="T51" fmla="*/ 153 h 405"/>
                  <a:gd name="T52" fmla="*/ 63 w 328"/>
                  <a:gd name="T53" fmla="*/ 179 h 405"/>
                  <a:gd name="T54" fmla="*/ 63 w 328"/>
                  <a:gd name="T55" fmla="*/ 405 h 405"/>
                  <a:gd name="T56" fmla="*/ 0 w 328"/>
                  <a:gd name="T57" fmla="*/ 405 h 405"/>
                  <a:gd name="T58" fmla="*/ 0 w 328"/>
                  <a:gd name="T59" fmla="*/ 9 h 405"/>
                  <a:gd name="T60" fmla="*/ 63 w 328"/>
                  <a:gd name="T61" fmla="*/ 9 h 405"/>
                  <a:gd name="T62" fmla="*/ 63 w 328"/>
                  <a:gd name="T63" fmla="*/ 74 h 405"/>
                  <a:gd name="T64" fmla="*/ 64 w 328"/>
                  <a:gd name="T65" fmla="*/ 74 h 405"/>
                  <a:gd name="T66" fmla="*/ 83 w 328"/>
                  <a:gd name="T67" fmla="*/ 48 h 405"/>
                  <a:gd name="T68" fmla="*/ 106 w 328"/>
                  <a:gd name="T69" fmla="*/ 27 h 405"/>
                  <a:gd name="T70" fmla="*/ 132 w 328"/>
                  <a:gd name="T71" fmla="*/ 12 h 405"/>
                  <a:gd name="T72" fmla="*/ 161 w 328"/>
                  <a:gd name="T73" fmla="*/ 3 h 405"/>
                  <a:gd name="T74" fmla="*/ 193 w 328"/>
                  <a:gd name="T75"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8" h="405">
                    <a:moveTo>
                      <a:pt x="193" y="0"/>
                    </a:moveTo>
                    <a:lnTo>
                      <a:pt x="224" y="3"/>
                    </a:lnTo>
                    <a:lnTo>
                      <a:pt x="251" y="10"/>
                    </a:lnTo>
                    <a:lnTo>
                      <a:pt x="274" y="23"/>
                    </a:lnTo>
                    <a:lnTo>
                      <a:pt x="293" y="42"/>
                    </a:lnTo>
                    <a:lnTo>
                      <a:pt x="309" y="65"/>
                    </a:lnTo>
                    <a:lnTo>
                      <a:pt x="319" y="94"/>
                    </a:lnTo>
                    <a:lnTo>
                      <a:pt x="325" y="126"/>
                    </a:lnTo>
                    <a:lnTo>
                      <a:pt x="328" y="163"/>
                    </a:lnTo>
                    <a:lnTo>
                      <a:pt x="328" y="405"/>
                    </a:lnTo>
                    <a:lnTo>
                      <a:pt x="264" y="405"/>
                    </a:lnTo>
                    <a:lnTo>
                      <a:pt x="264" y="179"/>
                    </a:lnTo>
                    <a:lnTo>
                      <a:pt x="262" y="146"/>
                    </a:lnTo>
                    <a:lnTo>
                      <a:pt x="256" y="118"/>
                    </a:lnTo>
                    <a:lnTo>
                      <a:pt x="247" y="95"/>
                    </a:lnTo>
                    <a:lnTo>
                      <a:pt x="234" y="77"/>
                    </a:lnTo>
                    <a:lnTo>
                      <a:pt x="218" y="64"/>
                    </a:lnTo>
                    <a:lnTo>
                      <a:pt x="197" y="57"/>
                    </a:lnTo>
                    <a:lnTo>
                      <a:pt x="173" y="54"/>
                    </a:lnTo>
                    <a:lnTo>
                      <a:pt x="150" y="57"/>
                    </a:lnTo>
                    <a:lnTo>
                      <a:pt x="129" y="63"/>
                    </a:lnTo>
                    <a:lnTo>
                      <a:pt x="111" y="73"/>
                    </a:lnTo>
                    <a:lnTo>
                      <a:pt x="95" y="89"/>
                    </a:lnTo>
                    <a:lnTo>
                      <a:pt x="81" y="108"/>
                    </a:lnTo>
                    <a:lnTo>
                      <a:pt x="70" y="129"/>
                    </a:lnTo>
                    <a:lnTo>
                      <a:pt x="65" y="153"/>
                    </a:lnTo>
                    <a:lnTo>
                      <a:pt x="63" y="179"/>
                    </a:lnTo>
                    <a:lnTo>
                      <a:pt x="63" y="405"/>
                    </a:lnTo>
                    <a:lnTo>
                      <a:pt x="0" y="405"/>
                    </a:lnTo>
                    <a:lnTo>
                      <a:pt x="0" y="9"/>
                    </a:lnTo>
                    <a:lnTo>
                      <a:pt x="63" y="9"/>
                    </a:lnTo>
                    <a:lnTo>
                      <a:pt x="63" y="74"/>
                    </a:lnTo>
                    <a:lnTo>
                      <a:pt x="64" y="74"/>
                    </a:lnTo>
                    <a:lnTo>
                      <a:pt x="83" y="48"/>
                    </a:lnTo>
                    <a:lnTo>
                      <a:pt x="106" y="27"/>
                    </a:lnTo>
                    <a:lnTo>
                      <a:pt x="132" y="12"/>
                    </a:lnTo>
                    <a:lnTo>
                      <a:pt x="161" y="3"/>
                    </a:lnTo>
                    <a:lnTo>
                      <a:pt x="1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28"/>
              <p:cNvSpPr>
                <a:spLocks noEditPoints="1"/>
              </p:cNvSpPr>
              <p:nvPr/>
            </p:nvSpPr>
            <p:spPr bwMode="auto">
              <a:xfrm>
                <a:off x="14147800" y="-2235200"/>
                <a:ext cx="144463" cy="234950"/>
              </a:xfrm>
              <a:custGeom>
                <a:avLst/>
                <a:gdLst>
                  <a:gd name="T0" fmla="*/ 161 w 364"/>
                  <a:gd name="T1" fmla="*/ 237 h 594"/>
                  <a:gd name="T2" fmla="*/ 116 w 364"/>
                  <a:gd name="T3" fmla="*/ 257 h 594"/>
                  <a:gd name="T4" fmla="*/ 83 w 364"/>
                  <a:gd name="T5" fmla="*/ 299 h 594"/>
                  <a:gd name="T6" fmla="*/ 67 w 364"/>
                  <a:gd name="T7" fmla="*/ 358 h 594"/>
                  <a:gd name="T8" fmla="*/ 67 w 364"/>
                  <a:gd name="T9" fmla="*/ 425 h 594"/>
                  <a:gd name="T10" fmla="*/ 82 w 364"/>
                  <a:gd name="T11" fmla="*/ 478 h 594"/>
                  <a:gd name="T12" fmla="*/ 114 w 364"/>
                  <a:gd name="T13" fmla="*/ 518 h 594"/>
                  <a:gd name="T14" fmla="*/ 156 w 364"/>
                  <a:gd name="T15" fmla="*/ 537 h 594"/>
                  <a:gd name="T16" fmla="*/ 206 w 364"/>
                  <a:gd name="T17" fmla="*/ 537 h 594"/>
                  <a:gd name="T18" fmla="*/ 250 w 364"/>
                  <a:gd name="T19" fmla="*/ 518 h 594"/>
                  <a:gd name="T20" fmla="*/ 282 w 364"/>
                  <a:gd name="T21" fmla="*/ 482 h 594"/>
                  <a:gd name="T22" fmla="*/ 298 w 364"/>
                  <a:gd name="T23" fmla="*/ 434 h 594"/>
                  <a:gd name="T24" fmla="*/ 301 w 364"/>
                  <a:gd name="T25" fmla="*/ 348 h 594"/>
                  <a:gd name="T26" fmla="*/ 293 w 364"/>
                  <a:gd name="T27" fmla="*/ 303 h 594"/>
                  <a:gd name="T28" fmla="*/ 268 w 364"/>
                  <a:gd name="T29" fmla="*/ 266 h 594"/>
                  <a:gd name="T30" fmla="*/ 232 w 364"/>
                  <a:gd name="T31" fmla="*/ 242 h 594"/>
                  <a:gd name="T32" fmla="*/ 189 w 364"/>
                  <a:gd name="T33" fmla="*/ 234 h 594"/>
                  <a:gd name="T34" fmla="*/ 364 w 364"/>
                  <a:gd name="T35" fmla="*/ 0 h 594"/>
                  <a:gd name="T36" fmla="*/ 301 w 364"/>
                  <a:gd name="T37" fmla="*/ 585 h 594"/>
                  <a:gd name="T38" fmla="*/ 300 w 364"/>
                  <a:gd name="T39" fmla="*/ 517 h 594"/>
                  <a:gd name="T40" fmla="*/ 256 w 364"/>
                  <a:gd name="T41" fmla="*/ 567 h 594"/>
                  <a:gd name="T42" fmla="*/ 198 w 364"/>
                  <a:gd name="T43" fmla="*/ 591 h 594"/>
                  <a:gd name="T44" fmla="*/ 134 w 364"/>
                  <a:gd name="T45" fmla="*/ 591 h 594"/>
                  <a:gd name="T46" fmla="*/ 84 w 364"/>
                  <a:gd name="T47" fmla="*/ 574 h 594"/>
                  <a:gd name="T48" fmla="*/ 45 w 364"/>
                  <a:gd name="T49" fmla="*/ 540 h 594"/>
                  <a:gd name="T50" fmla="*/ 12 w 364"/>
                  <a:gd name="T51" fmla="*/ 477 h 594"/>
                  <a:gd name="T52" fmla="*/ 0 w 364"/>
                  <a:gd name="T53" fmla="*/ 397 h 594"/>
                  <a:gd name="T54" fmla="*/ 8 w 364"/>
                  <a:gd name="T55" fmla="*/ 325 h 594"/>
                  <a:gd name="T56" fmla="*/ 32 w 364"/>
                  <a:gd name="T57" fmla="*/ 265 h 594"/>
                  <a:gd name="T58" fmla="*/ 70 w 364"/>
                  <a:gd name="T59" fmla="*/ 217 h 594"/>
                  <a:gd name="T60" fmla="*/ 120 w 364"/>
                  <a:gd name="T61" fmla="*/ 189 h 594"/>
                  <a:gd name="T62" fmla="*/ 180 w 364"/>
                  <a:gd name="T63" fmla="*/ 180 h 594"/>
                  <a:gd name="T64" fmla="*/ 238 w 364"/>
                  <a:gd name="T65" fmla="*/ 190 h 594"/>
                  <a:gd name="T66" fmla="*/ 283 w 364"/>
                  <a:gd name="T67" fmla="*/ 221 h 594"/>
                  <a:gd name="T68" fmla="*/ 301 w 364"/>
                  <a:gd name="T69" fmla="*/ 24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4" h="594">
                    <a:moveTo>
                      <a:pt x="189" y="234"/>
                    </a:moveTo>
                    <a:lnTo>
                      <a:pt x="161" y="237"/>
                    </a:lnTo>
                    <a:lnTo>
                      <a:pt x="138" y="244"/>
                    </a:lnTo>
                    <a:lnTo>
                      <a:pt x="116" y="257"/>
                    </a:lnTo>
                    <a:lnTo>
                      <a:pt x="99" y="276"/>
                    </a:lnTo>
                    <a:lnTo>
                      <a:pt x="83" y="299"/>
                    </a:lnTo>
                    <a:lnTo>
                      <a:pt x="73" y="326"/>
                    </a:lnTo>
                    <a:lnTo>
                      <a:pt x="67" y="358"/>
                    </a:lnTo>
                    <a:lnTo>
                      <a:pt x="65" y="393"/>
                    </a:lnTo>
                    <a:lnTo>
                      <a:pt x="67" y="425"/>
                    </a:lnTo>
                    <a:lnTo>
                      <a:pt x="73" y="454"/>
                    </a:lnTo>
                    <a:lnTo>
                      <a:pt x="82" y="478"/>
                    </a:lnTo>
                    <a:lnTo>
                      <a:pt x="96" y="500"/>
                    </a:lnTo>
                    <a:lnTo>
                      <a:pt x="114" y="518"/>
                    </a:lnTo>
                    <a:lnTo>
                      <a:pt x="133" y="530"/>
                    </a:lnTo>
                    <a:lnTo>
                      <a:pt x="156" y="537"/>
                    </a:lnTo>
                    <a:lnTo>
                      <a:pt x="182" y="540"/>
                    </a:lnTo>
                    <a:lnTo>
                      <a:pt x="206" y="537"/>
                    </a:lnTo>
                    <a:lnTo>
                      <a:pt x="229" y="531"/>
                    </a:lnTo>
                    <a:lnTo>
                      <a:pt x="250" y="518"/>
                    </a:lnTo>
                    <a:lnTo>
                      <a:pt x="268" y="501"/>
                    </a:lnTo>
                    <a:lnTo>
                      <a:pt x="282" y="482"/>
                    </a:lnTo>
                    <a:lnTo>
                      <a:pt x="292" y="459"/>
                    </a:lnTo>
                    <a:lnTo>
                      <a:pt x="298" y="434"/>
                    </a:lnTo>
                    <a:lnTo>
                      <a:pt x="301" y="405"/>
                    </a:lnTo>
                    <a:lnTo>
                      <a:pt x="301" y="348"/>
                    </a:lnTo>
                    <a:lnTo>
                      <a:pt x="298" y="324"/>
                    </a:lnTo>
                    <a:lnTo>
                      <a:pt x="293" y="303"/>
                    </a:lnTo>
                    <a:lnTo>
                      <a:pt x="283" y="284"/>
                    </a:lnTo>
                    <a:lnTo>
                      <a:pt x="268" y="266"/>
                    </a:lnTo>
                    <a:lnTo>
                      <a:pt x="251" y="252"/>
                    </a:lnTo>
                    <a:lnTo>
                      <a:pt x="232" y="242"/>
                    </a:lnTo>
                    <a:lnTo>
                      <a:pt x="211" y="235"/>
                    </a:lnTo>
                    <a:lnTo>
                      <a:pt x="189" y="234"/>
                    </a:lnTo>
                    <a:close/>
                    <a:moveTo>
                      <a:pt x="301" y="0"/>
                    </a:moveTo>
                    <a:lnTo>
                      <a:pt x="364" y="0"/>
                    </a:lnTo>
                    <a:lnTo>
                      <a:pt x="364" y="585"/>
                    </a:lnTo>
                    <a:lnTo>
                      <a:pt x="301" y="585"/>
                    </a:lnTo>
                    <a:lnTo>
                      <a:pt x="301" y="517"/>
                    </a:lnTo>
                    <a:lnTo>
                      <a:pt x="300" y="517"/>
                    </a:lnTo>
                    <a:lnTo>
                      <a:pt x="280" y="545"/>
                    </a:lnTo>
                    <a:lnTo>
                      <a:pt x="256" y="567"/>
                    </a:lnTo>
                    <a:lnTo>
                      <a:pt x="229" y="581"/>
                    </a:lnTo>
                    <a:lnTo>
                      <a:pt x="198" y="591"/>
                    </a:lnTo>
                    <a:lnTo>
                      <a:pt x="164" y="594"/>
                    </a:lnTo>
                    <a:lnTo>
                      <a:pt x="134" y="591"/>
                    </a:lnTo>
                    <a:lnTo>
                      <a:pt x="109" y="585"/>
                    </a:lnTo>
                    <a:lnTo>
                      <a:pt x="84" y="574"/>
                    </a:lnTo>
                    <a:lnTo>
                      <a:pt x="63" y="559"/>
                    </a:lnTo>
                    <a:lnTo>
                      <a:pt x="45" y="540"/>
                    </a:lnTo>
                    <a:lnTo>
                      <a:pt x="24" y="510"/>
                    </a:lnTo>
                    <a:lnTo>
                      <a:pt x="12" y="477"/>
                    </a:lnTo>
                    <a:lnTo>
                      <a:pt x="3" y="439"/>
                    </a:lnTo>
                    <a:lnTo>
                      <a:pt x="0" y="397"/>
                    </a:lnTo>
                    <a:lnTo>
                      <a:pt x="3" y="359"/>
                    </a:lnTo>
                    <a:lnTo>
                      <a:pt x="8" y="325"/>
                    </a:lnTo>
                    <a:lnTo>
                      <a:pt x="18" y="293"/>
                    </a:lnTo>
                    <a:lnTo>
                      <a:pt x="32" y="265"/>
                    </a:lnTo>
                    <a:lnTo>
                      <a:pt x="49" y="239"/>
                    </a:lnTo>
                    <a:lnTo>
                      <a:pt x="70" y="217"/>
                    </a:lnTo>
                    <a:lnTo>
                      <a:pt x="93" y="201"/>
                    </a:lnTo>
                    <a:lnTo>
                      <a:pt x="120" y="189"/>
                    </a:lnTo>
                    <a:lnTo>
                      <a:pt x="150" y="183"/>
                    </a:lnTo>
                    <a:lnTo>
                      <a:pt x="180" y="180"/>
                    </a:lnTo>
                    <a:lnTo>
                      <a:pt x="211" y="183"/>
                    </a:lnTo>
                    <a:lnTo>
                      <a:pt x="238" y="190"/>
                    </a:lnTo>
                    <a:lnTo>
                      <a:pt x="262" y="203"/>
                    </a:lnTo>
                    <a:lnTo>
                      <a:pt x="283" y="221"/>
                    </a:lnTo>
                    <a:lnTo>
                      <a:pt x="300" y="244"/>
                    </a:lnTo>
                    <a:lnTo>
                      <a:pt x="301" y="244"/>
                    </a:lnTo>
                    <a:lnTo>
                      <a:pt x="3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29"/>
              <p:cNvSpPr>
                <a:spLocks noEditPoints="1"/>
              </p:cNvSpPr>
              <p:nvPr/>
            </p:nvSpPr>
            <p:spPr bwMode="auto">
              <a:xfrm>
                <a:off x="14322425" y="-2163763"/>
                <a:ext cx="155575" cy="163513"/>
              </a:xfrm>
              <a:custGeom>
                <a:avLst/>
                <a:gdLst>
                  <a:gd name="T0" fmla="*/ 167 w 389"/>
                  <a:gd name="T1" fmla="*/ 57 h 414"/>
                  <a:gd name="T2" fmla="*/ 120 w 389"/>
                  <a:gd name="T3" fmla="*/ 77 h 414"/>
                  <a:gd name="T4" fmla="*/ 85 w 389"/>
                  <a:gd name="T5" fmla="*/ 117 h 414"/>
                  <a:gd name="T6" fmla="*/ 67 w 389"/>
                  <a:gd name="T7" fmla="*/ 174 h 414"/>
                  <a:gd name="T8" fmla="*/ 67 w 389"/>
                  <a:gd name="T9" fmla="*/ 242 h 414"/>
                  <a:gd name="T10" fmla="*/ 85 w 389"/>
                  <a:gd name="T11" fmla="*/ 298 h 414"/>
                  <a:gd name="T12" fmla="*/ 120 w 389"/>
                  <a:gd name="T13" fmla="*/ 337 h 414"/>
                  <a:gd name="T14" fmla="*/ 169 w 389"/>
                  <a:gd name="T15" fmla="*/ 357 h 414"/>
                  <a:gd name="T16" fmla="*/ 226 w 389"/>
                  <a:gd name="T17" fmla="*/ 357 h 414"/>
                  <a:gd name="T18" fmla="*/ 272 w 389"/>
                  <a:gd name="T19" fmla="*/ 338 h 414"/>
                  <a:gd name="T20" fmla="*/ 306 w 389"/>
                  <a:gd name="T21" fmla="*/ 298 h 414"/>
                  <a:gd name="T22" fmla="*/ 322 w 389"/>
                  <a:gd name="T23" fmla="*/ 242 h 414"/>
                  <a:gd name="T24" fmla="*/ 322 w 389"/>
                  <a:gd name="T25" fmla="*/ 173 h 414"/>
                  <a:gd name="T26" fmla="*/ 306 w 389"/>
                  <a:gd name="T27" fmla="*/ 115 h 414"/>
                  <a:gd name="T28" fmla="*/ 272 w 389"/>
                  <a:gd name="T29" fmla="*/ 76 h 414"/>
                  <a:gd name="T30" fmla="*/ 225 w 389"/>
                  <a:gd name="T31" fmla="*/ 57 h 414"/>
                  <a:gd name="T32" fmla="*/ 202 w 389"/>
                  <a:gd name="T33" fmla="*/ 0 h 414"/>
                  <a:gd name="T34" fmla="*/ 266 w 389"/>
                  <a:gd name="T35" fmla="*/ 9 h 414"/>
                  <a:gd name="T36" fmla="*/ 317 w 389"/>
                  <a:gd name="T37" fmla="*/ 35 h 414"/>
                  <a:gd name="T38" fmla="*/ 357 w 389"/>
                  <a:gd name="T39" fmla="*/ 78 h 414"/>
                  <a:gd name="T40" fmla="*/ 381 w 389"/>
                  <a:gd name="T41" fmla="*/ 136 h 414"/>
                  <a:gd name="T42" fmla="*/ 389 w 389"/>
                  <a:gd name="T43" fmla="*/ 205 h 414"/>
                  <a:gd name="T44" fmla="*/ 380 w 389"/>
                  <a:gd name="T45" fmla="*/ 274 h 414"/>
                  <a:gd name="T46" fmla="*/ 354 w 389"/>
                  <a:gd name="T47" fmla="*/ 332 h 414"/>
                  <a:gd name="T48" fmla="*/ 312 w 389"/>
                  <a:gd name="T49" fmla="*/ 377 h 414"/>
                  <a:gd name="T50" fmla="*/ 258 w 389"/>
                  <a:gd name="T51" fmla="*/ 405 h 414"/>
                  <a:gd name="T52" fmla="*/ 192 w 389"/>
                  <a:gd name="T53" fmla="*/ 414 h 414"/>
                  <a:gd name="T54" fmla="*/ 128 w 389"/>
                  <a:gd name="T55" fmla="*/ 405 h 414"/>
                  <a:gd name="T56" fmla="*/ 75 w 389"/>
                  <a:gd name="T57" fmla="*/ 378 h 414"/>
                  <a:gd name="T58" fmla="*/ 33 w 389"/>
                  <a:gd name="T59" fmla="*/ 334 h 414"/>
                  <a:gd name="T60" fmla="*/ 9 w 389"/>
                  <a:gd name="T61" fmla="*/ 278 h 414"/>
                  <a:gd name="T62" fmla="*/ 0 w 389"/>
                  <a:gd name="T63" fmla="*/ 211 h 414"/>
                  <a:gd name="T64" fmla="*/ 9 w 389"/>
                  <a:gd name="T65" fmla="*/ 140 h 414"/>
                  <a:gd name="T66" fmla="*/ 34 w 389"/>
                  <a:gd name="T67" fmla="*/ 81 h 414"/>
                  <a:gd name="T68" fmla="*/ 76 w 389"/>
                  <a:gd name="T69" fmla="*/ 36 h 414"/>
                  <a:gd name="T70" fmla="*/ 133 w 389"/>
                  <a:gd name="T71" fmla="*/ 9 h 414"/>
                  <a:gd name="T72" fmla="*/ 202 w 389"/>
                  <a:gd name="T73"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9" h="414">
                    <a:moveTo>
                      <a:pt x="197" y="54"/>
                    </a:moveTo>
                    <a:lnTo>
                      <a:pt x="167" y="57"/>
                    </a:lnTo>
                    <a:lnTo>
                      <a:pt x="142" y="64"/>
                    </a:lnTo>
                    <a:lnTo>
                      <a:pt x="120" y="77"/>
                    </a:lnTo>
                    <a:lnTo>
                      <a:pt x="101" y="95"/>
                    </a:lnTo>
                    <a:lnTo>
                      <a:pt x="85" y="117"/>
                    </a:lnTo>
                    <a:lnTo>
                      <a:pt x="74" y="144"/>
                    </a:lnTo>
                    <a:lnTo>
                      <a:pt x="67" y="174"/>
                    </a:lnTo>
                    <a:lnTo>
                      <a:pt x="65" y="209"/>
                    </a:lnTo>
                    <a:lnTo>
                      <a:pt x="67" y="242"/>
                    </a:lnTo>
                    <a:lnTo>
                      <a:pt x="74" y="273"/>
                    </a:lnTo>
                    <a:lnTo>
                      <a:pt x="85" y="298"/>
                    </a:lnTo>
                    <a:lnTo>
                      <a:pt x="101" y="320"/>
                    </a:lnTo>
                    <a:lnTo>
                      <a:pt x="120" y="337"/>
                    </a:lnTo>
                    <a:lnTo>
                      <a:pt x="143" y="350"/>
                    </a:lnTo>
                    <a:lnTo>
                      <a:pt x="169" y="357"/>
                    </a:lnTo>
                    <a:lnTo>
                      <a:pt x="197" y="360"/>
                    </a:lnTo>
                    <a:lnTo>
                      <a:pt x="226" y="357"/>
                    </a:lnTo>
                    <a:lnTo>
                      <a:pt x="250" y="350"/>
                    </a:lnTo>
                    <a:lnTo>
                      <a:pt x="272" y="338"/>
                    </a:lnTo>
                    <a:lnTo>
                      <a:pt x="291" y="320"/>
                    </a:lnTo>
                    <a:lnTo>
                      <a:pt x="306" y="298"/>
                    </a:lnTo>
                    <a:lnTo>
                      <a:pt x="316" y="273"/>
                    </a:lnTo>
                    <a:lnTo>
                      <a:pt x="322" y="242"/>
                    </a:lnTo>
                    <a:lnTo>
                      <a:pt x="323" y="208"/>
                    </a:lnTo>
                    <a:lnTo>
                      <a:pt x="322" y="173"/>
                    </a:lnTo>
                    <a:lnTo>
                      <a:pt x="316" y="142"/>
                    </a:lnTo>
                    <a:lnTo>
                      <a:pt x="306" y="115"/>
                    </a:lnTo>
                    <a:lnTo>
                      <a:pt x="291" y="94"/>
                    </a:lnTo>
                    <a:lnTo>
                      <a:pt x="272" y="76"/>
                    </a:lnTo>
                    <a:lnTo>
                      <a:pt x="250" y="64"/>
                    </a:lnTo>
                    <a:lnTo>
                      <a:pt x="225" y="57"/>
                    </a:lnTo>
                    <a:lnTo>
                      <a:pt x="197" y="54"/>
                    </a:lnTo>
                    <a:close/>
                    <a:moveTo>
                      <a:pt x="202" y="0"/>
                    </a:moveTo>
                    <a:lnTo>
                      <a:pt x="235" y="1"/>
                    </a:lnTo>
                    <a:lnTo>
                      <a:pt x="266" y="9"/>
                    </a:lnTo>
                    <a:lnTo>
                      <a:pt x="293" y="19"/>
                    </a:lnTo>
                    <a:lnTo>
                      <a:pt x="317" y="35"/>
                    </a:lnTo>
                    <a:lnTo>
                      <a:pt x="339" y="55"/>
                    </a:lnTo>
                    <a:lnTo>
                      <a:pt x="357" y="78"/>
                    </a:lnTo>
                    <a:lnTo>
                      <a:pt x="371" y="105"/>
                    </a:lnTo>
                    <a:lnTo>
                      <a:pt x="381" y="136"/>
                    </a:lnTo>
                    <a:lnTo>
                      <a:pt x="386" y="169"/>
                    </a:lnTo>
                    <a:lnTo>
                      <a:pt x="389" y="205"/>
                    </a:lnTo>
                    <a:lnTo>
                      <a:pt x="386" y="241"/>
                    </a:lnTo>
                    <a:lnTo>
                      <a:pt x="380" y="274"/>
                    </a:lnTo>
                    <a:lnTo>
                      <a:pt x="370" y="305"/>
                    </a:lnTo>
                    <a:lnTo>
                      <a:pt x="354" y="332"/>
                    </a:lnTo>
                    <a:lnTo>
                      <a:pt x="335" y="356"/>
                    </a:lnTo>
                    <a:lnTo>
                      <a:pt x="312" y="377"/>
                    </a:lnTo>
                    <a:lnTo>
                      <a:pt x="286" y="393"/>
                    </a:lnTo>
                    <a:lnTo>
                      <a:pt x="258" y="405"/>
                    </a:lnTo>
                    <a:lnTo>
                      <a:pt x="226" y="411"/>
                    </a:lnTo>
                    <a:lnTo>
                      <a:pt x="192" y="414"/>
                    </a:lnTo>
                    <a:lnTo>
                      <a:pt x="158" y="411"/>
                    </a:lnTo>
                    <a:lnTo>
                      <a:pt x="128" y="405"/>
                    </a:lnTo>
                    <a:lnTo>
                      <a:pt x="99" y="393"/>
                    </a:lnTo>
                    <a:lnTo>
                      <a:pt x="75" y="378"/>
                    </a:lnTo>
                    <a:lnTo>
                      <a:pt x="52" y="359"/>
                    </a:lnTo>
                    <a:lnTo>
                      <a:pt x="33" y="334"/>
                    </a:lnTo>
                    <a:lnTo>
                      <a:pt x="19" y="307"/>
                    </a:lnTo>
                    <a:lnTo>
                      <a:pt x="9" y="278"/>
                    </a:lnTo>
                    <a:lnTo>
                      <a:pt x="2" y="246"/>
                    </a:lnTo>
                    <a:lnTo>
                      <a:pt x="0" y="211"/>
                    </a:lnTo>
                    <a:lnTo>
                      <a:pt x="2" y="174"/>
                    </a:lnTo>
                    <a:lnTo>
                      <a:pt x="9" y="140"/>
                    </a:lnTo>
                    <a:lnTo>
                      <a:pt x="19" y="109"/>
                    </a:lnTo>
                    <a:lnTo>
                      <a:pt x="34" y="81"/>
                    </a:lnTo>
                    <a:lnTo>
                      <a:pt x="53" y="57"/>
                    </a:lnTo>
                    <a:lnTo>
                      <a:pt x="76" y="36"/>
                    </a:lnTo>
                    <a:lnTo>
                      <a:pt x="103" y="21"/>
                    </a:lnTo>
                    <a:lnTo>
                      <a:pt x="133" y="9"/>
                    </a:lnTo>
                    <a:lnTo>
                      <a:pt x="165" y="1"/>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30"/>
              <p:cNvSpPr>
                <a:spLocks/>
              </p:cNvSpPr>
              <p:nvPr/>
            </p:nvSpPr>
            <p:spPr bwMode="auto">
              <a:xfrm>
                <a:off x="14487525" y="-2160588"/>
                <a:ext cx="217488" cy="157163"/>
              </a:xfrm>
              <a:custGeom>
                <a:avLst/>
                <a:gdLst>
                  <a:gd name="T0" fmla="*/ 0 w 550"/>
                  <a:gd name="T1" fmla="*/ 0 h 396"/>
                  <a:gd name="T2" fmla="*/ 65 w 550"/>
                  <a:gd name="T3" fmla="*/ 0 h 396"/>
                  <a:gd name="T4" fmla="*/ 147 w 550"/>
                  <a:gd name="T5" fmla="*/ 297 h 396"/>
                  <a:gd name="T6" fmla="*/ 150 w 550"/>
                  <a:gd name="T7" fmla="*/ 314 h 396"/>
                  <a:gd name="T8" fmla="*/ 152 w 550"/>
                  <a:gd name="T9" fmla="*/ 333 h 396"/>
                  <a:gd name="T10" fmla="*/ 155 w 550"/>
                  <a:gd name="T11" fmla="*/ 333 h 396"/>
                  <a:gd name="T12" fmla="*/ 157 w 550"/>
                  <a:gd name="T13" fmla="*/ 316 h 396"/>
                  <a:gd name="T14" fmla="*/ 163 w 550"/>
                  <a:gd name="T15" fmla="*/ 297 h 396"/>
                  <a:gd name="T16" fmla="*/ 253 w 550"/>
                  <a:gd name="T17" fmla="*/ 0 h 396"/>
                  <a:gd name="T18" fmla="*/ 311 w 550"/>
                  <a:gd name="T19" fmla="*/ 0 h 396"/>
                  <a:gd name="T20" fmla="*/ 393 w 550"/>
                  <a:gd name="T21" fmla="*/ 298 h 396"/>
                  <a:gd name="T22" fmla="*/ 397 w 550"/>
                  <a:gd name="T23" fmla="*/ 314 h 396"/>
                  <a:gd name="T24" fmla="*/ 398 w 550"/>
                  <a:gd name="T25" fmla="*/ 333 h 396"/>
                  <a:gd name="T26" fmla="*/ 402 w 550"/>
                  <a:gd name="T27" fmla="*/ 333 h 396"/>
                  <a:gd name="T28" fmla="*/ 403 w 550"/>
                  <a:gd name="T29" fmla="*/ 315 h 396"/>
                  <a:gd name="T30" fmla="*/ 408 w 550"/>
                  <a:gd name="T31" fmla="*/ 298 h 396"/>
                  <a:gd name="T32" fmla="*/ 489 w 550"/>
                  <a:gd name="T33" fmla="*/ 0 h 396"/>
                  <a:gd name="T34" fmla="*/ 550 w 550"/>
                  <a:gd name="T35" fmla="*/ 0 h 396"/>
                  <a:gd name="T36" fmla="*/ 433 w 550"/>
                  <a:gd name="T37" fmla="*/ 396 h 396"/>
                  <a:gd name="T38" fmla="*/ 367 w 550"/>
                  <a:gd name="T39" fmla="*/ 396 h 396"/>
                  <a:gd name="T40" fmla="*/ 285 w 550"/>
                  <a:gd name="T41" fmla="*/ 113 h 396"/>
                  <a:gd name="T42" fmla="*/ 282 w 550"/>
                  <a:gd name="T43" fmla="*/ 96 h 396"/>
                  <a:gd name="T44" fmla="*/ 279 w 550"/>
                  <a:gd name="T45" fmla="*/ 77 h 396"/>
                  <a:gd name="T46" fmla="*/ 278 w 550"/>
                  <a:gd name="T47" fmla="*/ 77 h 396"/>
                  <a:gd name="T48" fmla="*/ 275 w 550"/>
                  <a:gd name="T49" fmla="*/ 92 h 396"/>
                  <a:gd name="T50" fmla="*/ 270 w 550"/>
                  <a:gd name="T51" fmla="*/ 112 h 396"/>
                  <a:gd name="T52" fmla="*/ 182 w 550"/>
                  <a:gd name="T53" fmla="*/ 396 h 396"/>
                  <a:gd name="T54" fmla="*/ 119 w 550"/>
                  <a:gd name="T55" fmla="*/ 396 h 396"/>
                  <a:gd name="T56" fmla="*/ 0 w 550"/>
                  <a:gd name="T57"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0" h="396">
                    <a:moveTo>
                      <a:pt x="0" y="0"/>
                    </a:moveTo>
                    <a:lnTo>
                      <a:pt x="65" y="0"/>
                    </a:lnTo>
                    <a:lnTo>
                      <a:pt x="147" y="297"/>
                    </a:lnTo>
                    <a:lnTo>
                      <a:pt x="150" y="314"/>
                    </a:lnTo>
                    <a:lnTo>
                      <a:pt x="152" y="333"/>
                    </a:lnTo>
                    <a:lnTo>
                      <a:pt x="155" y="333"/>
                    </a:lnTo>
                    <a:lnTo>
                      <a:pt x="157" y="316"/>
                    </a:lnTo>
                    <a:lnTo>
                      <a:pt x="163" y="297"/>
                    </a:lnTo>
                    <a:lnTo>
                      <a:pt x="253" y="0"/>
                    </a:lnTo>
                    <a:lnTo>
                      <a:pt x="311" y="0"/>
                    </a:lnTo>
                    <a:lnTo>
                      <a:pt x="393" y="298"/>
                    </a:lnTo>
                    <a:lnTo>
                      <a:pt x="397" y="314"/>
                    </a:lnTo>
                    <a:lnTo>
                      <a:pt x="398" y="333"/>
                    </a:lnTo>
                    <a:lnTo>
                      <a:pt x="402" y="333"/>
                    </a:lnTo>
                    <a:lnTo>
                      <a:pt x="403" y="315"/>
                    </a:lnTo>
                    <a:lnTo>
                      <a:pt x="408" y="298"/>
                    </a:lnTo>
                    <a:lnTo>
                      <a:pt x="489" y="0"/>
                    </a:lnTo>
                    <a:lnTo>
                      <a:pt x="550" y="0"/>
                    </a:lnTo>
                    <a:lnTo>
                      <a:pt x="433" y="396"/>
                    </a:lnTo>
                    <a:lnTo>
                      <a:pt x="367" y="396"/>
                    </a:lnTo>
                    <a:lnTo>
                      <a:pt x="285" y="113"/>
                    </a:lnTo>
                    <a:lnTo>
                      <a:pt x="282" y="96"/>
                    </a:lnTo>
                    <a:lnTo>
                      <a:pt x="279" y="77"/>
                    </a:lnTo>
                    <a:lnTo>
                      <a:pt x="278" y="77"/>
                    </a:lnTo>
                    <a:lnTo>
                      <a:pt x="275" y="92"/>
                    </a:lnTo>
                    <a:lnTo>
                      <a:pt x="270" y="112"/>
                    </a:lnTo>
                    <a:lnTo>
                      <a:pt x="182" y="396"/>
                    </a:lnTo>
                    <a:lnTo>
                      <a:pt x="119" y="39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31"/>
              <p:cNvSpPr>
                <a:spLocks/>
              </p:cNvSpPr>
              <p:nvPr/>
            </p:nvSpPr>
            <p:spPr bwMode="auto">
              <a:xfrm>
                <a:off x="14716125" y="-2163763"/>
                <a:ext cx="96838" cy="163513"/>
              </a:xfrm>
              <a:custGeom>
                <a:avLst/>
                <a:gdLst>
                  <a:gd name="T0" fmla="*/ 171 w 244"/>
                  <a:gd name="T1" fmla="*/ 1 h 414"/>
                  <a:gd name="T2" fmla="*/ 226 w 244"/>
                  <a:gd name="T3" fmla="*/ 18 h 414"/>
                  <a:gd name="T4" fmla="*/ 199 w 244"/>
                  <a:gd name="T5" fmla="*/ 67 h 414"/>
                  <a:gd name="T6" fmla="*/ 136 w 244"/>
                  <a:gd name="T7" fmla="*/ 54 h 414"/>
                  <a:gd name="T8" fmla="*/ 100 w 244"/>
                  <a:gd name="T9" fmla="*/ 60 h 414"/>
                  <a:gd name="T10" fmla="*/ 75 w 244"/>
                  <a:gd name="T11" fmla="*/ 81 h 414"/>
                  <a:gd name="T12" fmla="*/ 67 w 244"/>
                  <a:gd name="T13" fmla="*/ 109 h 414"/>
                  <a:gd name="T14" fmla="*/ 73 w 244"/>
                  <a:gd name="T15" fmla="*/ 138 h 414"/>
                  <a:gd name="T16" fmla="*/ 94 w 244"/>
                  <a:gd name="T17" fmla="*/ 159 h 414"/>
                  <a:gd name="T18" fmla="*/ 141 w 244"/>
                  <a:gd name="T19" fmla="*/ 182 h 414"/>
                  <a:gd name="T20" fmla="*/ 201 w 244"/>
                  <a:gd name="T21" fmla="*/ 215 h 414"/>
                  <a:gd name="T22" fmla="*/ 233 w 244"/>
                  <a:gd name="T23" fmla="*/ 251 h 414"/>
                  <a:gd name="T24" fmla="*/ 244 w 244"/>
                  <a:gd name="T25" fmla="*/ 298 h 414"/>
                  <a:gd name="T26" fmla="*/ 233 w 244"/>
                  <a:gd name="T27" fmla="*/ 345 h 414"/>
                  <a:gd name="T28" fmla="*/ 204 w 244"/>
                  <a:gd name="T29" fmla="*/ 382 h 414"/>
                  <a:gd name="T30" fmla="*/ 158 w 244"/>
                  <a:gd name="T31" fmla="*/ 406 h 414"/>
                  <a:gd name="T32" fmla="*/ 99 w 244"/>
                  <a:gd name="T33" fmla="*/ 414 h 414"/>
                  <a:gd name="T34" fmla="*/ 31 w 244"/>
                  <a:gd name="T35" fmla="*/ 403 h 414"/>
                  <a:gd name="T36" fmla="*/ 0 w 244"/>
                  <a:gd name="T37" fmla="*/ 321 h 414"/>
                  <a:gd name="T38" fmla="*/ 50 w 244"/>
                  <a:gd name="T39" fmla="*/ 351 h 414"/>
                  <a:gd name="T40" fmla="*/ 104 w 244"/>
                  <a:gd name="T41" fmla="*/ 360 h 414"/>
                  <a:gd name="T42" fmla="*/ 145 w 244"/>
                  <a:gd name="T43" fmla="*/ 353 h 414"/>
                  <a:gd name="T44" fmla="*/ 171 w 244"/>
                  <a:gd name="T45" fmla="*/ 336 h 414"/>
                  <a:gd name="T46" fmla="*/ 178 w 244"/>
                  <a:gd name="T47" fmla="*/ 305 h 414"/>
                  <a:gd name="T48" fmla="*/ 172 w 244"/>
                  <a:gd name="T49" fmla="*/ 278 h 414"/>
                  <a:gd name="T50" fmla="*/ 154 w 244"/>
                  <a:gd name="T51" fmla="*/ 260 h 414"/>
                  <a:gd name="T52" fmla="*/ 121 w 244"/>
                  <a:gd name="T53" fmla="*/ 242 h 414"/>
                  <a:gd name="T54" fmla="*/ 66 w 244"/>
                  <a:gd name="T55" fmla="*/ 215 h 414"/>
                  <a:gd name="T56" fmla="*/ 23 w 244"/>
                  <a:gd name="T57" fmla="*/ 182 h 414"/>
                  <a:gd name="T58" fmla="*/ 4 w 244"/>
                  <a:gd name="T59" fmla="*/ 141 h 414"/>
                  <a:gd name="T60" fmla="*/ 4 w 244"/>
                  <a:gd name="T61" fmla="*/ 91 h 414"/>
                  <a:gd name="T62" fmla="*/ 23 w 244"/>
                  <a:gd name="T63" fmla="*/ 50 h 414"/>
                  <a:gd name="T64" fmla="*/ 62 w 244"/>
                  <a:gd name="T65" fmla="*/ 18 h 414"/>
                  <a:gd name="T66" fmla="*/ 112 w 244"/>
                  <a:gd name="T67" fmla="*/ 1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4" h="414">
                    <a:moveTo>
                      <a:pt x="141" y="0"/>
                    </a:moveTo>
                    <a:lnTo>
                      <a:pt x="171" y="1"/>
                    </a:lnTo>
                    <a:lnTo>
                      <a:pt x="199" y="8"/>
                    </a:lnTo>
                    <a:lnTo>
                      <a:pt x="226" y="18"/>
                    </a:lnTo>
                    <a:lnTo>
                      <a:pt x="226" y="82"/>
                    </a:lnTo>
                    <a:lnTo>
                      <a:pt x="199" y="67"/>
                    </a:lnTo>
                    <a:lnTo>
                      <a:pt x="168" y="57"/>
                    </a:lnTo>
                    <a:lnTo>
                      <a:pt x="136" y="54"/>
                    </a:lnTo>
                    <a:lnTo>
                      <a:pt x="117" y="55"/>
                    </a:lnTo>
                    <a:lnTo>
                      <a:pt x="100" y="60"/>
                    </a:lnTo>
                    <a:lnTo>
                      <a:pt x="86" y="69"/>
                    </a:lnTo>
                    <a:lnTo>
                      <a:pt x="75" y="81"/>
                    </a:lnTo>
                    <a:lnTo>
                      <a:pt x="68" y="94"/>
                    </a:lnTo>
                    <a:lnTo>
                      <a:pt x="67" y="109"/>
                    </a:lnTo>
                    <a:lnTo>
                      <a:pt x="68" y="124"/>
                    </a:lnTo>
                    <a:lnTo>
                      <a:pt x="73" y="138"/>
                    </a:lnTo>
                    <a:lnTo>
                      <a:pt x="81" y="149"/>
                    </a:lnTo>
                    <a:lnTo>
                      <a:pt x="94" y="159"/>
                    </a:lnTo>
                    <a:lnTo>
                      <a:pt x="114" y="170"/>
                    </a:lnTo>
                    <a:lnTo>
                      <a:pt x="141" y="182"/>
                    </a:lnTo>
                    <a:lnTo>
                      <a:pt x="176" y="199"/>
                    </a:lnTo>
                    <a:lnTo>
                      <a:pt x="201" y="215"/>
                    </a:lnTo>
                    <a:lnTo>
                      <a:pt x="220" y="233"/>
                    </a:lnTo>
                    <a:lnTo>
                      <a:pt x="233" y="251"/>
                    </a:lnTo>
                    <a:lnTo>
                      <a:pt x="241" y="274"/>
                    </a:lnTo>
                    <a:lnTo>
                      <a:pt x="244" y="298"/>
                    </a:lnTo>
                    <a:lnTo>
                      <a:pt x="241" y="323"/>
                    </a:lnTo>
                    <a:lnTo>
                      <a:pt x="233" y="345"/>
                    </a:lnTo>
                    <a:lnTo>
                      <a:pt x="220" y="365"/>
                    </a:lnTo>
                    <a:lnTo>
                      <a:pt x="204" y="382"/>
                    </a:lnTo>
                    <a:lnTo>
                      <a:pt x="182" y="396"/>
                    </a:lnTo>
                    <a:lnTo>
                      <a:pt x="158" y="406"/>
                    </a:lnTo>
                    <a:lnTo>
                      <a:pt x="130" y="412"/>
                    </a:lnTo>
                    <a:lnTo>
                      <a:pt x="99" y="414"/>
                    </a:lnTo>
                    <a:lnTo>
                      <a:pt x="63" y="411"/>
                    </a:lnTo>
                    <a:lnTo>
                      <a:pt x="31" y="403"/>
                    </a:lnTo>
                    <a:lnTo>
                      <a:pt x="0" y="389"/>
                    </a:lnTo>
                    <a:lnTo>
                      <a:pt x="0" y="321"/>
                    </a:lnTo>
                    <a:lnTo>
                      <a:pt x="25" y="338"/>
                    </a:lnTo>
                    <a:lnTo>
                      <a:pt x="50" y="351"/>
                    </a:lnTo>
                    <a:lnTo>
                      <a:pt x="76" y="357"/>
                    </a:lnTo>
                    <a:lnTo>
                      <a:pt x="104" y="360"/>
                    </a:lnTo>
                    <a:lnTo>
                      <a:pt x="126" y="359"/>
                    </a:lnTo>
                    <a:lnTo>
                      <a:pt x="145" y="353"/>
                    </a:lnTo>
                    <a:lnTo>
                      <a:pt x="160" y="346"/>
                    </a:lnTo>
                    <a:lnTo>
                      <a:pt x="171" y="336"/>
                    </a:lnTo>
                    <a:lnTo>
                      <a:pt x="177" y="321"/>
                    </a:lnTo>
                    <a:lnTo>
                      <a:pt x="178" y="305"/>
                    </a:lnTo>
                    <a:lnTo>
                      <a:pt x="177" y="291"/>
                    </a:lnTo>
                    <a:lnTo>
                      <a:pt x="172" y="278"/>
                    </a:lnTo>
                    <a:lnTo>
                      <a:pt x="164" y="268"/>
                    </a:lnTo>
                    <a:lnTo>
                      <a:pt x="154" y="260"/>
                    </a:lnTo>
                    <a:lnTo>
                      <a:pt x="140" y="251"/>
                    </a:lnTo>
                    <a:lnTo>
                      <a:pt x="121" y="242"/>
                    </a:lnTo>
                    <a:lnTo>
                      <a:pt x="98" y="231"/>
                    </a:lnTo>
                    <a:lnTo>
                      <a:pt x="66" y="215"/>
                    </a:lnTo>
                    <a:lnTo>
                      <a:pt x="41" y="199"/>
                    </a:lnTo>
                    <a:lnTo>
                      <a:pt x="23" y="182"/>
                    </a:lnTo>
                    <a:lnTo>
                      <a:pt x="12" y="163"/>
                    </a:lnTo>
                    <a:lnTo>
                      <a:pt x="4" y="141"/>
                    </a:lnTo>
                    <a:lnTo>
                      <a:pt x="2" y="114"/>
                    </a:lnTo>
                    <a:lnTo>
                      <a:pt x="4" y="91"/>
                    </a:lnTo>
                    <a:lnTo>
                      <a:pt x="12" y="69"/>
                    </a:lnTo>
                    <a:lnTo>
                      <a:pt x="23" y="50"/>
                    </a:lnTo>
                    <a:lnTo>
                      <a:pt x="41" y="32"/>
                    </a:lnTo>
                    <a:lnTo>
                      <a:pt x="62" y="18"/>
                    </a:lnTo>
                    <a:lnTo>
                      <a:pt x="86" y="8"/>
                    </a:lnTo>
                    <a:lnTo>
                      <a:pt x="112" y="1"/>
                    </a:lnTo>
                    <a:lnTo>
                      <a:pt x="1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spTree>
    <p:extLst>
      <p:ext uri="{BB962C8B-B14F-4D97-AF65-F5344CB8AC3E}">
        <p14:creationId xmlns:p14="http://schemas.microsoft.com/office/powerpoint/2010/main" val="3946008448"/>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700" y="228600"/>
            <a:ext cx="11152188"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519112" y="1447799"/>
            <a:ext cx="11149013" cy="2043636"/>
          </a:xfrm>
          <a:prstGeom prst="rect">
            <a:avLst/>
          </a:prstGeom>
        </p:spPr>
        <p:txBody>
          <a:bodyPr/>
          <a:lstStyle>
            <a:lvl1pPr marL="342900" indent="-3429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65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40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30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6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12188826"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4151550686"/>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Blank - whit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40640"/>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0" y="0"/>
            <a:ext cx="621982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1"/>
            <a:ext cx="5433533"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520699"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spTree>
    <p:extLst>
      <p:ext uri="{BB962C8B-B14F-4D97-AF65-F5344CB8AC3E}">
        <p14:creationId xmlns:p14="http://schemas.microsoft.com/office/powerpoint/2010/main" val="4222539003"/>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177017470"/>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 Microsoft">
    <p:spTree>
      <p:nvGrpSpPr>
        <p:cNvPr id="1" name=""/>
        <p:cNvGrpSpPr/>
        <p:nvPr/>
      </p:nvGrpSpPr>
      <p:grpSpPr>
        <a:xfrm>
          <a:off x="0" y="0"/>
          <a:ext cx="0" cy="0"/>
          <a:chOff x="0" y="0"/>
          <a:chExt cx="0" cy="0"/>
        </a:xfrm>
      </p:grpSpPr>
      <p:sp>
        <p:nvSpPr>
          <p:cNvPr id="14" name="Rectangle 13"/>
          <p:cNvSpPr/>
          <p:nvPr/>
        </p:nvSpPr>
        <p:spPr>
          <a:xfrm>
            <a:off x="0" y="0"/>
            <a:ext cx="1523603" cy="152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noAutofit/>
          </a:bodyPr>
          <a:lstStyle/>
          <a:p>
            <a:pPr algn="ctr" defTabSz="1088105"/>
            <a:endParaRPr lang="en-US" sz="2200" dirty="0">
              <a:solidFill>
                <a:prstClr val="white"/>
              </a:solidFill>
            </a:endParaRPr>
          </a:p>
        </p:txBody>
      </p:sp>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398" y="150068"/>
            <a:ext cx="1269437" cy="206958"/>
          </a:xfrm>
          <a:prstGeom prst="rect">
            <a:avLst/>
          </a:prstGeom>
        </p:spPr>
      </p:pic>
      <p:sp>
        <p:nvSpPr>
          <p:cNvPr id="12" name="Picture Placeholder 11"/>
          <p:cNvSpPr>
            <a:spLocks noGrp="1"/>
          </p:cNvSpPr>
          <p:nvPr>
            <p:ph type="pic" sz="quarter" idx="13" hasCustomPrompt="1"/>
          </p:nvPr>
        </p:nvSpPr>
        <p:spPr>
          <a:xfrm>
            <a:off x="8379817" y="1524000"/>
            <a:ext cx="3809008" cy="3810000"/>
          </a:xfrm>
          <a:prstGeom prst="rect">
            <a:avLst/>
          </a:prstGeom>
          <a:solidFill>
            <a:schemeClr val="tx2"/>
          </a:solidFill>
          <a:ln>
            <a:noFill/>
          </a:ln>
        </p:spPr>
        <p:txBody>
          <a:bodyPr lIns="76179" tIns="38089" rIns="76179" bIns="38089">
            <a:noAutofit/>
          </a:bodyPr>
          <a:lstStyle>
            <a:lvl1pPr marL="0" indent="0">
              <a:buNone/>
              <a:defRPr>
                <a:solidFill>
                  <a:schemeClr val="bg1"/>
                </a:solidFill>
              </a:defRPr>
            </a:lvl1pPr>
          </a:lstStyle>
          <a:p>
            <a:r>
              <a:rPr lang="en-US" dirty="0" smtClean="0"/>
              <a:t>Click to add optional icon or picture</a:t>
            </a:r>
          </a:p>
        </p:txBody>
      </p:sp>
      <p:sp>
        <p:nvSpPr>
          <p:cNvPr id="9" name="Subtitle 2"/>
          <p:cNvSpPr>
            <a:spLocks noGrp="1"/>
          </p:cNvSpPr>
          <p:nvPr>
            <p:ph type="subTitle" idx="1"/>
          </p:nvPr>
        </p:nvSpPr>
        <p:spPr>
          <a:xfrm>
            <a:off x="0" y="5333470"/>
            <a:ext cx="4570809" cy="1524530"/>
          </a:xfrm>
          <a:prstGeom prst="rect">
            <a:avLst/>
          </a:prstGeom>
          <a:solidFill>
            <a:schemeClr val="accent1"/>
          </a:solidFill>
        </p:spPr>
        <p:txBody>
          <a:bodyPr lIns="114268" tIns="152357" rIns="76171" bIns="76171">
            <a:noAutofit/>
          </a:bodyPr>
          <a:lstStyle>
            <a:lvl1pPr marL="0" indent="0" algn="l">
              <a:lnSpc>
                <a:spcPct val="80000"/>
              </a:lnSpc>
              <a:buNone/>
              <a:defRPr sz="1800">
                <a:solidFill>
                  <a:srgbClr val="FFFFFF"/>
                </a:solidFill>
                <a:latin typeface="Segoe UI" pitchFamily="34" charset="0"/>
                <a:ea typeface="Segoe UI" pitchFamily="34" charset="0"/>
                <a:cs typeface="Segoe UI" pitchFamily="34" charset="0"/>
              </a:defRPr>
            </a:lvl1pPr>
            <a:lvl2pPr marL="544053" indent="0" algn="ctr">
              <a:buNone/>
              <a:defRPr>
                <a:solidFill>
                  <a:schemeClr val="tx1">
                    <a:tint val="75000"/>
                  </a:schemeClr>
                </a:solidFill>
              </a:defRPr>
            </a:lvl2pPr>
            <a:lvl3pPr marL="1088105" indent="0" algn="ctr">
              <a:buNone/>
              <a:defRPr>
                <a:solidFill>
                  <a:schemeClr val="tx1">
                    <a:tint val="75000"/>
                  </a:schemeClr>
                </a:solidFill>
              </a:defRPr>
            </a:lvl3pPr>
            <a:lvl4pPr marL="1632159" indent="0" algn="ctr">
              <a:buNone/>
              <a:defRPr>
                <a:solidFill>
                  <a:schemeClr val="tx1">
                    <a:tint val="75000"/>
                  </a:schemeClr>
                </a:solidFill>
              </a:defRPr>
            </a:lvl4pPr>
            <a:lvl5pPr marL="2176211" indent="0" algn="ctr">
              <a:buNone/>
              <a:defRPr>
                <a:solidFill>
                  <a:schemeClr val="tx1">
                    <a:tint val="75000"/>
                  </a:schemeClr>
                </a:solidFill>
              </a:defRPr>
            </a:lvl5pPr>
            <a:lvl6pPr marL="2720264" indent="0" algn="ctr">
              <a:buNone/>
              <a:defRPr>
                <a:solidFill>
                  <a:schemeClr val="tx1">
                    <a:tint val="75000"/>
                  </a:schemeClr>
                </a:solidFill>
              </a:defRPr>
            </a:lvl6pPr>
            <a:lvl7pPr marL="3264316" indent="0" algn="ctr">
              <a:buNone/>
              <a:defRPr>
                <a:solidFill>
                  <a:schemeClr val="tx1">
                    <a:tint val="75000"/>
                  </a:schemeClr>
                </a:solidFill>
              </a:defRPr>
            </a:lvl7pPr>
            <a:lvl8pPr marL="3808369" indent="0" algn="ctr">
              <a:buNone/>
              <a:defRPr>
                <a:solidFill>
                  <a:schemeClr val="tx1">
                    <a:tint val="75000"/>
                  </a:schemeClr>
                </a:solidFill>
              </a:defRPr>
            </a:lvl8pPr>
            <a:lvl9pPr marL="4352422" indent="0" algn="ctr">
              <a:buNone/>
              <a:defRPr>
                <a:solidFill>
                  <a:schemeClr val="tx1">
                    <a:tint val="75000"/>
                  </a:schemeClr>
                </a:solidFill>
              </a:defRPr>
            </a:lvl9pPr>
          </a:lstStyle>
          <a:p>
            <a:r>
              <a:rPr lang="en-US" smtClean="0"/>
              <a:t>Click to edit Master subtitle style</a:t>
            </a:r>
            <a:endParaRPr lang="en-US" dirty="0"/>
          </a:p>
        </p:txBody>
      </p:sp>
      <p:sp>
        <p:nvSpPr>
          <p:cNvPr id="10" name="Title 1"/>
          <p:cNvSpPr>
            <a:spLocks noGrp="1"/>
          </p:cNvSpPr>
          <p:nvPr>
            <p:ph type="ctrTitle" hasCustomPrompt="1"/>
          </p:nvPr>
        </p:nvSpPr>
        <p:spPr>
          <a:xfrm>
            <a:off x="0" y="1524000"/>
            <a:ext cx="8379817" cy="3810000"/>
          </a:xfrm>
          <a:prstGeom prst="rect">
            <a:avLst/>
          </a:prstGeom>
          <a:solidFill>
            <a:schemeClr val="accent4"/>
          </a:solidFill>
        </p:spPr>
        <p:txBody>
          <a:bodyPr lIns="114268" tIns="152357" rIns="76171" bIns="76171" anchor="t">
            <a:noAutofit/>
          </a:bodyPr>
          <a:lstStyle>
            <a:lvl1pPr algn="l">
              <a:lnSpc>
                <a:spcPct val="80000"/>
              </a:lnSpc>
              <a:defRPr sz="4400" baseline="0">
                <a:solidFill>
                  <a:srgbClr val="FFFFFF"/>
                </a:solidFill>
                <a:latin typeface="Segoe UI Light" pitchFamily="34" charset="0"/>
                <a:ea typeface="Segoe UI" pitchFamily="34" charset="0"/>
                <a:cs typeface="Segoe UI" pitchFamily="34" charset="0"/>
              </a:defRPr>
            </a:lvl1pPr>
          </a:lstStyle>
          <a:p>
            <a:r>
              <a:rPr lang="en-US" dirty="0" smtClean="0"/>
              <a:t>Click to add presentation title</a:t>
            </a:r>
            <a:endParaRPr lang="en-US" dirty="0"/>
          </a:p>
        </p:txBody>
      </p:sp>
      <p:sp>
        <p:nvSpPr>
          <p:cNvPr id="7" name="Footer Placeholder 6"/>
          <p:cNvSpPr>
            <a:spLocks noGrp="1"/>
          </p:cNvSpPr>
          <p:nvPr>
            <p:ph type="ftr" sz="quarter" idx="3"/>
          </p:nvPr>
        </p:nvSpPr>
        <p:spPr>
          <a:xfrm>
            <a:off x="5305122" y="6637468"/>
            <a:ext cx="1578581" cy="220532"/>
          </a:xfrm>
          <a:prstGeom prst="rect">
            <a:avLst/>
          </a:prstGeom>
        </p:spPr>
        <p:txBody>
          <a:bodyPr vert="horz" lIns="76179" tIns="38089" rIns="76179" bIns="38089" rtlCol="0" anchor="ctr"/>
          <a:lstStyle>
            <a:lvl1pPr algn="ctr">
              <a:defRPr sz="800">
                <a:solidFill>
                  <a:schemeClr val="tx1"/>
                </a:solidFill>
                <a:latin typeface="Segoe UI" pitchFamily="34" charset="0"/>
                <a:ea typeface="Segoe UI" pitchFamily="34" charset="0"/>
                <a:cs typeface="Segoe UI" pitchFamily="34" charset="0"/>
              </a:defRPr>
            </a:lvl1pPr>
          </a:lstStyle>
          <a:p>
            <a:r>
              <a:rPr lang="en-US" smtClean="0">
                <a:solidFill>
                  <a:srgbClr val="505050"/>
                </a:solidFill>
              </a:rPr>
              <a:t>NDA Disclosure Only</a:t>
            </a:r>
            <a:endParaRPr lang="en-US" dirty="0">
              <a:solidFill>
                <a:srgbClr val="505050"/>
              </a:solidFill>
            </a:endParaRPr>
          </a:p>
        </p:txBody>
      </p:sp>
    </p:spTree>
    <p:extLst>
      <p:ext uri="{BB962C8B-B14F-4D97-AF65-F5344CB8AC3E}">
        <p14:creationId xmlns:p14="http://schemas.microsoft.com/office/powerpoint/2010/main" val="359537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with photo">
    <p:spTree>
      <p:nvGrpSpPr>
        <p:cNvPr id="1" name=""/>
        <p:cNvGrpSpPr/>
        <p:nvPr/>
      </p:nvGrpSpPr>
      <p:grpSpPr>
        <a:xfrm>
          <a:off x="0" y="0"/>
          <a:ext cx="0" cy="0"/>
          <a:chOff x="0" y="0"/>
          <a:chExt cx="0" cy="0"/>
        </a:xfrm>
      </p:grpSpPr>
      <p:sp>
        <p:nvSpPr>
          <p:cNvPr id="20" name="Rectangle 19"/>
          <p:cNvSpPr/>
          <p:nvPr userDrawn="1"/>
        </p:nvSpPr>
        <p:spPr>
          <a:xfrm>
            <a:off x="0"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noAutofit/>
          </a:bodyPr>
          <a:lstStyle/>
          <a:p>
            <a:pPr algn="ctr" defTabSz="1088105"/>
            <a:endParaRPr lang="en-US" sz="2200" dirty="0">
              <a:solidFill>
                <a:prstClr val="white"/>
              </a:solidFill>
            </a:endParaRPr>
          </a:p>
        </p:txBody>
      </p:sp>
      <p:sp>
        <p:nvSpPr>
          <p:cNvPr id="4" name="Rectangle 3"/>
          <p:cNvSpPr/>
          <p:nvPr/>
        </p:nvSpPr>
        <p:spPr>
          <a:xfrm>
            <a:off x="-11903" y="2286000"/>
            <a:ext cx="7629919" cy="304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dirty="0">
              <a:solidFill>
                <a:prstClr val="white"/>
              </a:solidFill>
            </a:endParaRPr>
          </a:p>
        </p:txBody>
      </p:sp>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3331" y="6096382"/>
            <a:ext cx="1173692" cy="190587"/>
          </a:xfrm>
          <a:prstGeom prst="rect">
            <a:avLst/>
          </a:prstGeom>
        </p:spPr>
      </p:pic>
      <p:sp>
        <p:nvSpPr>
          <p:cNvPr id="5" name="Rectangle 4"/>
          <p:cNvSpPr/>
          <p:nvPr/>
        </p:nvSpPr>
        <p:spPr>
          <a:xfrm>
            <a:off x="-14232" y="0"/>
            <a:ext cx="2285405"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dirty="0">
              <a:solidFill>
                <a:prstClr val="white"/>
              </a:solidFill>
            </a:endParaRPr>
          </a:p>
        </p:txBody>
      </p:sp>
      <p:sp>
        <p:nvSpPr>
          <p:cNvPr id="6" name="Rectangle 5"/>
          <p:cNvSpPr/>
          <p:nvPr userDrawn="1"/>
        </p:nvSpPr>
        <p:spPr>
          <a:xfrm>
            <a:off x="0" y="5322095"/>
            <a:ext cx="1523603" cy="1535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dirty="0">
              <a:solidFill>
                <a:prstClr val="white"/>
              </a:solidFill>
            </a:endParaRPr>
          </a:p>
        </p:txBody>
      </p:sp>
      <p:sp>
        <p:nvSpPr>
          <p:cNvPr id="10" name="Rectangle 9"/>
          <p:cNvSpPr/>
          <p:nvPr userDrawn="1"/>
        </p:nvSpPr>
        <p:spPr>
          <a:xfrm>
            <a:off x="-11903" y="2286000"/>
            <a:ext cx="7629919" cy="304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dirty="0">
              <a:solidFill>
                <a:prstClr val="white"/>
              </a:solidFill>
            </a:endParaRPr>
          </a:p>
        </p:txBody>
      </p:sp>
      <p:sp>
        <p:nvSpPr>
          <p:cNvPr id="11" name="Rectangle 10"/>
          <p:cNvSpPr/>
          <p:nvPr userDrawn="1"/>
        </p:nvSpPr>
        <p:spPr>
          <a:xfrm>
            <a:off x="-14233" y="0"/>
            <a:ext cx="2299637"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dirty="0">
              <a:solidFill>
                <a:prstClr val="white"/>
              </a:solidFill>
            </a:endParaRPr>
          </a:p>
        </p:txBody>
      </p:sp>
      <p:sp>
        <p:nvSpPr>
          <p:cNvPr id="13" name="TextBox 12"/>
          <p:cNvSpPr txBox="1"/>
          <p:nvPr userDrawn="1"/>
        </p:nvSpPr>
        <p:spPr>
          <a:xfrm>
            <a:off x="7618016" y="381000"/>
            <a:ext cx="3809008" cy="1905000"/>
          </a:xfrm>
          <a:prstGeom prst="rect">
            <a:avLst/>
          </a:prstGeom>
        </p:spPr>
        <p:txBody>
          <a:bodyPr vert="horz" wrap="square" lIns="108821" tIns="54411" rIns="108821" bIns="54411" rtlCol="0" anchor="ctr">
            <a:normAutofit/>
          </a:bodyPr>
          <a:lstStyle/>
          <a:p>
            <a:pPr defTabSz="1088105"/>
            <a:r>
              <a:rPr lang="en-US" sz="2000" dirty="0" smtClean="0">
                <a:solidFill>
                  <a:srgbClr val="969696"/>
                </a:solidFill>
                <a:ea typeface="Segoe UI" pitchFamily="34" charset="0"/>
                <a:cs typeface="Segoe UI" pitchFamily="34" charset="0"/>
              </a:rPr>
              <a:t>Click View &gt; Slide Master to insert a photo as a background behind the colored boxes.</a:t>
            </a:r>
          </a:p>
        </p:txBody>
      </p:sp>
      <p:sp>
        <p:nvSpPr>
          <p:cNvPr id="2" name="Title 1"/>
          <p:cNvSpPr>
            <a:spLocks noGrp="1"/>
          </p:cNvSpPr>
          <p:nvPr>
            <p:ph type="ctrTitle" hasCustomPrompt="1"/>
          </p:nvPr>
        </p:nvSpPr>
        <p:spPr>
          <a:xfrm>
            <a:off x="-1" y="2286000"/>
            <a:ext cx="7232837" cy="2274626"/>
          </a:xfrm>
          <a:prstGeom prst="rect">
            <a:avLst/>
          </a:prstGeom>
        </p:spPr>
        <p:txBody>
          <a:bodyPr lIns="114268" tIns="152357" rIns="76171" bIns="76171" anchor="t">
            <a:noAutofit/>
          </a:bodyPr>
          <a:lstStyle>
            <a:lvl1pPr>
              <a:defRPr lang="en-US" sz="4400" dirty="0">
                <a:solidFill>
                  <a:srgbClr val="FFFFFF"/>
                </a:solidFill>
              </a:defRPr>
            </a:lvl1pPr>
          </a:lstStyle>
          <a:p>
            <a:pPr lvl="0">
              <a:lnSpc>
                <a:spcPct val="80000"/>
              </a:lnSpc>
            </a:pPr>
            <a:r>
              <a:rPr lang="en-US" dirty="0" smtClean="0"/>
              <a:t>Click to add presentation title</a:t>
            </a:r>
            <a:endParaRPr lang="en-US" dirty="0"/>
          </a:p>
        </p:txBody>
      </p:sp>
      <p:sp>
        <p:nvSpPr>
          <p:cNvPr id="12" name="Subtitle 2"/>
          <p:cNvSpPr>
            <a:spLocks noGrp="1"/>
          </p:cNvSpPr>
          <p:nvPr>
            <p:ph type="subTitle" idx="1" hasCustomPrompt="1"/>
          </p:nvPr>
        </p:nvSpPr>
        <p:spPr>
          <a:xfrm>
            <a:off x="0" y="4560626"/>
            <a:ext cx="7232836" cy="761469"/>
          </a:xfrm>
          <a:prstGeom prst="rect">
            <a:avLst/>
          </a:prstGeom>
        </p:spPr>
        <p:txBody>
          <a:bodyPr lIns="114268" tIns="152357" rIns="76171" bIns="76171">
            <a:noAutofit/>
          </a:bodyPr>
          <a:lstStyle>
            <a:lvl1pPr marL="0" indent="0" algn="l">
              <a:lnSpc>
                <a:spcPct val="80000"/>
              </a:lnSpc>
              <a:buNone/>
              <a:defRPr sz="1800">
                <a:solidFill>
                  <a:srgbClr val="FFFFFF"/>
                </a:solidFill>
                <a:latin typeface="Segoe UI" pitchFamily="34" charset="0"/>
                <a:ea typeface="Segoe UI" pitchFamily="34" charset="0"/>
                <a:cs typeface="Segoe UI" pitchFamily="34" charset="0"/>
              </a:defRPr>
            </a:lvl1pPr>
            <a:lvl2pPr marL="544053" indent="0" algn="ctr">
              <a:buNone/>
              <a:defRPr>
                <a:solidFill>
                  <a:schemeClr val="tx1">
                    <a:tint val="75000"/>
                  </a:schemeClr>
                </a:solidFill>
              </a:defRPr>
            </a:lvl2pPr>
            <a:lvl3pPr marL="1088105" indent="0" algn="ctr">
              <a:buNone/>
              <a:defRPr>
                <a:solidFill>
                  <a:schemeClr val="tx1">
                    <a:tint val="75000"/>
                  </a:schemeClr>
                </a:solidFill>
              </a:defRPr>
            </a:lvl3pPr>
            <a:lvl4pPr marL="1632159" indent="0" algn="ctr">
              <a:buNone/>
              <a:defRPr>
                <a:solidFill>
                  <a:schemeClr val="tx1">
                    <a:tint val="75000"/>
                  </a:schemeClr>
                </a:solidFill>
              </a:defRPr>
            </a:lvl4pPr>
            <a:lvl5pPr marL="2176211" indent="0" algn="ctr">
              <a:buNone/>
              <a:defRPr>
                <a:solidFill>
                  <a:schemeClr val="tx1">
                    <a:tint val="75000"/>
                  </a:schemeClr>
                </a:solidFill>
              </a:defRPr>
            </a:lvl5pPr>
            <a:lvl6pPr marL="2720264" indent="0" algn="ctr">
              <a:buNone/>
              <a:defRPr>
                <a:solidFill>
                  <a:schemeClr val="tx1">
                    <a:tint val="75000"/>
                  </a:schemeClr>
                </a:solidFill>
              </a:defRPr>
            </a:lvl6pPr>
            <a:lvl7pPr marL="3264316" indent="0" algn="ctr">
              <a:buNone/>
              <a:defRPr>
                <a:solidFill>
                  <a:schemeClr val="tx1">
                    <a:tint val="75000"/>
                  </a:schemeClr>
                </a:solidFill>
              </a:defRPr>
            </a:lvl7pPr>
            <a:lvl8pPr marL="3808369" indent="0" algn="ctr">
              <a:buNone/>
              <a:defRPr>
                <a:solidFill>
                  <a:schemeClr val="tx1">
                    <a:tint val="75000"/>
                  </a:schemeClr>
                </a:solidFill>
              </a:defRPr>
            </a:lvl8pPr>
            <a:lvl9pPr marL="4352422" indent="0" algn="ctr">
              <a:buNone/>
              <a:defRPr>
                <a:solidFill>
                  <a:schemeClr val="tx1">
                    <a:tint val="75000"/>
                  </a:schemeClr>
                </a:solidFill>
              </a:defRPr>
            </a:lvl9pPr>
          </a:lstStyle>
          <a:p>
            <a:r>
              <a:rPr lang="en-US" dirty="0" smtClean="0"/>
              <a:t>Click to edit master subtitle style</a:t>
            </a:r>
            <a:endParaRPr lang="en-US" dirty="0"/>
          </a:p>
        </p:txBody>
      </p:sp>
      <p:sp>
        <p:nvSpPr>
          <p:cNvPr id="14" name="Footer Placeholder 6"/>
          <p:cNvSpPr>
            <a:spLocks noGrp="1"/>
          </p:cNvSpPr>
          <p:nvPr>
            <p:ph type="ftr" sz="quarter" idx="3"/>
          </p:nvPr>
        </p:nvSpPr>
        <p:spPr>
          <a:xfrm>
            <a:off x="5305122" y="6637468"/>
            <a:ext cx="1578581" cy="220532"/>
          </a:xfrm>
          <a:prstGeom prst="rect">
            <a:avLst/>
          </a:prstGeom>
        </p:spPr>
        <p:txBody>
          <a:bodyPr vert="horz" lIns="76179" tIns="38089" rIns="76179" bIns="38089" rtlCol="0" anchor="ctr"/>
          <a:lstStyle>
            <a:lvl1pPr algn="ctr">
              <a:defRPr sz="800">
                <a:solidFill>
                  <a:schemeClr val="tx1"/>
                </a:solidFill>
                <a:latin typeface="Segoe UI" pitchFamily="34" charset="0"/>
                <a:ea typeface="Segoe UI" pitchFamily="34" charset="0"/>
                <a:cs typeface="Segoe UI" pitchFamily="34" charset="0"/>
              </a:defRPr>
            </a:lvl1pPr>
          </a:lstStyle>
          <a:p>
            <a:r>
              <a:rPr lang="en-US" smtClean="0">
                <a:solidFill>
                  <a:srgbClr val="505050"/>
                </a:solidFill>
              </a:rPr>
              <a:t>NDA Disclosure Only</a:t>
            </a:r>
            <a:endParaRPr lang="en-US" dirty="0">
              <a:solidFill>
                <a:srgbClr val="505050"/>
              </a:solidFill>
            </a:endParaRPr>
          </a:p>
        </p:txBody>
      </p:sp>
    </p:spTree>
    <p:extLst>
      <p:ext uri="{BB962C8B-B14F-4D97-AF65-F5344CB8AC3E}">
        <p14:creationId xmlns:p14="http://schemas.microsoft.com/office/powerpoint/2010/main" val="352118001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
        <p:nvSpPr>
          <p:cNvPr id="3" name="Text Placeholder 2"/>
          <p:cNvSpPr>
            <a:spLocks noGrp="1"/>
          </p:cNvSpPr>
          <p:nvPr>
            <p:ph type="body" idx="1" hasCustomPrompt="1"/>
          </p:nvPr>
        </p:nvSpPr>
        <p:spPr>
          <a:xfrm>
            <a:off x="520699" y="1447801"/>
            <a:ext cx="5433533"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10"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sp>
        <p:nvSpPr>
          <p:cNvPr id="9" name="Content Placeholder 5"/>
          <p:cNvSpPr>
            <a:spLocks noGrp="1"/>
          </p:cNvSpPr>
          <p:nvPr>
            <p:ph sz="quarter" idx="13"/>
          </p:nvPr>
        </p:nvSpPr>
        <p:spPr>
          <a:xfrm>
            <a:off x="520699"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6208713" y="0"/>
            <a:ext cx="5980112" cy="6858000"/>
          </a:xfrm>
        </p:spPr>
        <p:txBody>
          <a:bodyPr lIns="182880" anchor="ctr"/>
          <a:lstStyle>
            <a:lvl1pPr marL="0" indent="0" algn="l">
              <a:buNone/>
              <a:defRPr/>
            </a:lvl1pPr>
          </a:lstStyle>
          <a:p>
            <a:r>
              <a:rPr lang="en-US" dirty="0" smtClean="0"/>
              <a:t>Click to insert photo.</a:t>
            </a:r>
            <a:endParaRPr lang="en-US" dirty="0"/>
          </a:p>
        </p:txBody>
      </p:sp>
    </p:spTree>
    <p:extLst>
      <p:ext uri="{BB962C8B-B14F-4D97-AF65-F5344CB8AC3E}">
        <p14:creationId xmlns:p14="http://schemas.microsoft.com/office/powerpoint/2010/main" val="3857246188"/>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EXAMPLE ONLY: Title with photo">
    <p:spTree>
      <p:nvGrpSpPr>
        <p:cNvPr id="1" name=""/>
        <p:cNvGrpSpPr/>
        <p:nvPr/>
      </p:nvGrpSpPr>
      <p:grpSpPr>
        <a:xfrm>
          <a:off x="0" y="0"/>
          <a:ext cx="0" cy="0"/>
          <a:chOff x="0" y="0"/>
          <a:chExt cx="0" cy="0"/>
        </a:xfrm>
      </p:grpSpPr>
      <p:sp>
        <p:nvSpPr>
          <p:cNvPr id="20" name="Rectangle 19"/>
          <p:cNvSpPr/>
          <p:nvPr userDrawn="1"/>
        </p:nvSpPr>
        <p:spPr>
          <a:xfrm>
            <a:off x="0"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noAutofit/>
          </a:bodyPr>
          <a:lstStyle/>
          <a:p>
            <a:pPr algn="ctr" defTabSz="1088105"/>
            <a:endParaRPr lang="en-US" sz="2200" dirty="0">
              <a:solidFill>
                <a:prstClr val="white"/>
              </a:solidFill>
            </a:endParaRP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88825" cy="6858000"/>
          </a:xfrm>
          <a:prstGeom prst="rect">
            <a:avLst/>
          </a:prstGeom>
        </p:spPr>
      </p:pic>
      <p:sp>
        <p:nvSpPr>
          <p:cNvPr id="4" name="Rectangle 3"/>
          <p:cNvSpPr/>
          <p:nvPr/>
        </p:nvSpPr>
        <p:spPr>
          <a:xfrm>
            <a:off x="-11903" y="2286000"/>
            <a:ext cx="7629919" cy="304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dirty="0">
              <a:solidFill>
                <a:prstClr val="white"/>
              </a:solidFill>
            </a:endParaRPr>
          </a:p>
        </p:txBody>
      </p:sp>
      <p:sp>
        <p:nvSpPr>
          <p:cNvPr id="5" name="Rectangle 4"/>
          <p:cNvSpPr/>
          <p:nvPr/>
        </p:nvSpPr>
        <p:spPr>
          <a:xfrm>
            <a:off x="-14232" y="0"/>
            <a:ext cx="2285405"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dirty="0">
              <a:solidFill>
                <a:prstClr val="white"/>
              </a:solidFill>
            </a:endParaRPr>
          </a:p>
        </p:txBody>
      </p:sp>
      <p:sp>
        <p:nvSpPr>
          <p:cNvPr id="6" name="Rectangle 5"/>
          <p:cNvSpPr/>
          <p:nvPr userDrawn="1"/>
        </p:nvSpPr>
        <p:spPr>
          <a:xfrm>
            <a:off x="0" y="5322095"/>
            <a:ext cx="1523603" cy="1535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dirty="0">
              <a:solidFill>
                <a:prstClr val="white"/>
              </a:solidFill>
            </a:endParaRPr>
          </a:p>
        </p:txBody>
      </p:sp>
      <p:sp>
        <p:nvSpPr>
          <p:cNvPr id="10" name="Rectangle 9"/>
          <p:cNvSpPr/>
          <p:nvPr userDrawn="1"/>
        </p:nvSpPr>
        <p:spPr>
          <a:xfrm>
            <a:off x="-11903" y="2286000"/>
            <a:ext cx="7629919" cy="304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dirty="0">
              <a:solidFill>
                <a:prstClr val="white"/>
              </a:solidFill>
            </a:endParaRPr>
          </a:p>
        </p:txBody>
      </p:sp>
      <p:sp>
        <p:nvSpPr>
          <p:cNvPr id="11" name="Rectangle 10"/>
          <p:cNvSpPr/>
          <p:nvPr userDrawn="1"/>
        </p:nvSpPr>
        <p:spPr>
          <a:xfrm>
            <a:off x="-14233" y="0"/>
            <a:ext cx="2299637"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6179" tIns="38089" rIns="76179" bIns="38089" rtlCol="0" anchor="ctr"/>
          <a:lstStyle/>
          <a:p>
            <a:pPr algn="ctr" defTabSz="1088105"/>
            <a:endParaRPr lang="en-US" sz="2200" dirty="0">
              <a:solidFill>
                <a:prstClr val="white"/>
              </a:solidFill>
            </a:endParaRPr>
          </a:p>
        </p:txBody>
      </p:sp>
      <p:sp>
        <p:nvSpPr>
          <p:cNvPr id="2" name="Title 1"/>
          <p:cNvSpPr>
            <a:spLocks noGrp="1"/>
          </p:cNvSpPr>
          <p:nvPr>
            <p:ph type="ctrTitle" hasCustomPrompt="1"/>
          </p:nvPr>
        </p:nvSpPr>
        <p:spPr>
          <a:xfrm>
            <a:off x="0" y="2286000"/>
            <a:ext cx="7232837" cy="2274626"/>
          </a:xfrm>
          <a:prstGeom prst="rect">
            <a:avLst/>
          </a:prstGeom>
        </p:spPr>
        <p:txBody>
          <a:bodyPr lIns="114268" tIns="152357" rIns="76171" bIns="76171" anchor="t">
            <a:noAutofit/>
          </a:bodyPr>
          <a:lstStyle>
            <a:lvl1pPr>
              <a:defRPr lang="en-US" sz="4400" dirty="0">
                <a:solidFill>
                  <a:srgbClr val="FFFFFF"/>
                </a:solidFill>
              </a:defRPr>
            </a:lvl1pPr>
          </a:lstStyle>
          <a:p>
            <a:pPr lvl="0">
              <a:lnSpc>
                <a:spcPct val="80000"/>
              </a:lnSpc>
            </a:pPr>
            <a:r>
              <a:rPr lang="en-US" dirty="0" smtClean="0"/>
              <a:t>Click to add presentation title</a:t>
            </a:r>
            <a:endParaRPr lang="en-US" dirty="0"/>
          </a:p>
        </p:txBody>
      </p:sp>
      <p:sp>
        <p:nvSpPr>
          <p:cNvPr id="12" name="Subtitle 2"/>
          <p:cNvSpPr>
            <a:spLocks noGrp="1"/>
          </p:cNvSpPr>
          <p:nvPr>
            <p:ph type="subTitle" idx="1"/>
          </p:nvPr>
        </p:nvSpPr>
        <p:spPr>
          <a:xfrm>
            <a:off x="0" y="4560626"/>
            <a:ext cx="7232837" cy="761469"/>
          </a:xfrm>
          <a:prstGeom prst="rect">
            <a:avLst/>
          </a:prstGeom>
        </p:spPr>
        <p:txBody>
          <a:bodyPr lIns="114268" tIns="152357" rIns="76171" bIns="76171">
            <a:noAutofit/>
          </a:bodyPr>
          <a:lstStyle>
            <a:lvl1pPr marL="0" indent="0" algn="l">
              <a:lnSpc>
                <a:spcPct val="80000"/>
              </a:lnSpc>
              <a:buNone/>
              <a:defRPr sz="1800">
                <a:solidFill>
                  <a:srgbClr val="FFFFFF"/>
                </a:solidFill>
                <a:latin typeface="Segoe UI" pitchFamily="34" charset="0"/>
                <a:ea typeface="Segoe UI" pitchFamily="34" charset="0"/>
                <a:cs typeface="Segoe UI" pitchFamily="34" charset="0"/>
              </a:defRPr>
            </a:lvl1pPr>
            <a:lvl2pPr marL="544053" indent="0" algn="ctr">
              <a:buNone/>
              <a:defRPr>
                <a:solidFill>
                  <a:schemeClr val="tx1">
                    <a:tint val="75000"/>
                  </a:schemeClr>
                </a:solidFill>
              </a:defRPr>
            </a:lvl2pPr>
            <a:lvl3pPr marL="1088105" indent="0" algn="ctr">
              <a:buNone/>
              <a:defRPr>
                <a:solidFill>
                  <a:schemeClr val="tx1">
                    <a:tint val="75000"/>
                  </a:schemeClr>
                </a:solidFill>
              </a:defRPr>
            </a:lvl3pPr>
            <a:lvl4pPr marL="1632159" indent="0" algn="ctr">
              <a:buNone/>
              <a:defRPr>
                <a:solidFill>
                  <a:schemeClr val="tx1">
                    <a:tint val="75000"/>
                  </a:schemeClr>
                </a:solidFill>
              </a:defRPr>
            </a:lvl4pPr>
            <a:lvl5pPr marL="2176211" indent="0" algn="ctr">
              <a:buNone/>
              <a:defRPr>
                <a:solidFill>
                  <a:schemeClr val="tx1">
                    <a:tint val="75000"/>
                  </a:schemeClr>
                </a:solidFill>
              </a:defRPr>
            </a:lvl5pPr>
            <a:lvl6pPr marL="2720264" indent="0" algn="ctr">
              <a:buNone/>
              <a:defRPr>
                <a:solidFill>
                  <a:schemeClr val="tx1">
                    <a:tint val="75000"/>
                  </a:schemeClr>
                </a:solidFill>
              </a:defRPr>
            </a:lvl6pPr>
            <a:lvl7pPr marL="3264316" indent="0" algn="ctr">
              <a:buNone/>
              <a:defRPr>
                <a:solidFill>
                  <a:schemeClr val="tx1">
                    <a:tint val="75000"/>
                  </a:schemeClr>
                </a:solidFill>
              </a:defRPr>
            </a:lvl7pPr>
            <a:lvl8pPr marL="3808369" indent="0" algn="ctr">
              <a:buNone/>
              <a:defRPr>
                <a:solidFill>
                  <a:schemeClr val="tx1">
                    <a:tint val="75000"/>
                  </a:schemeClr>
                </a:solidFill>
              </a:defRPr>
            </a:lvl8pPr>
            <a:lvl9pPr marL="4352422" indent="0" algn="ctr">
              <a:buNone/>
              <a:defRPr>
                <a:solidFill>
                  <a:schemeClr val="tx1">
                    <a:tint val="75000"/>
                  </a:schemeClr>
                </a:solidFill>
              </a:defRPr>
            </a:lvl9pPr>
          </a:lstStyle>
          <a:p>
            <a:r>
              <a:rPr lang="en-US" smtClean="0"/>
              <a:t>Click to edit Master subtitle style</a:t>
            </a:r>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53331" y="6096382"/>
            <a:ext cx="1173692" cy="190587"/>
          </a:xfrm>
          <a:prstGeom prst="rect">
            <a:avLst/>
          </a:prstGeom>
        </p:spPr>
      </p:pic>
      <p:sp>
        <p:nvSpPr>
          <p:cNvPr id="14" name="Footer Placeholder 6"/>
          <p:cNvSpPr>
            <a:spLocks noGrp="1"/>
          </p:cNvSpPr>
          <p:nvPr>
            <p:ph type="ftr" sz="quarter" idx="3"/>
          </p:nvPr>
        </p:nvSpPr>
        <p:spPr>
          <a:xfrm>
            <a:off x="5305122" y="6637468"/>
            <a:ext cx="1578581" cy="220532"/>
          </a:xfrm>
          <a:prstGeom prst="rect">
            <a:avLst/>
          </a:prstGeom>
        </p:spPr>
        <p:txBody>
          <a:bodyPr vert="horz" lIns="76179" tIns="38089" rIns="76179" bIns="38089" rtlCol="0" anchor="ctr"/>
          <a:lstStyle>
            <a:lvl1pPr algn="ctr">
              <a:defRPr sz="800">
                <a:solidFill>
                  <a:schemeClr val="tx1"/>
                </a:solidFill>
                <a:latin typeface="Segoe UI" pitchFamily="34" charset="0"/>
                <a:ea typeface="Segoe UI" pitchFamily="34" charset="0"/>
                <a:cs typeface="Segoe UI" pitchFamily="34" charset="0"/>
              </a:defRPr>
            </a:lvl1pPr>
          </a:lstStyle>
          <a:p>
            <a:r>
              <a:rPr lang="en-US" smtClean="0">
                <a:solidFill>
                  <a:srgbClr val="505050"/>
                </a:solidFill>
              </a:rPr>
              <a:t>NDA Disclosure Only</a:t>
            </a:r>
            <a:endParaRPr lang="en-US" dirty="0">
              <a:solidFill>
                <a:srgbClr val="505050"/>
              </a:solidFill>
            </a:endParaRPr>
          </a:p>
        </p:txBody>
      </p:sp>
    </p:spTree>
    <p:extLst>
      <p:ext uri="{BB962C8B-B14F-4D97-AF65-F5344CB8AC3E}">
        <p14:creationId xmlns:p14="http://schemas.microsoft.com/office/powerpoint/2010/main" val="2467015925"/>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3" hasCustomPrompt="1"/>
          </p:nvPr>
        </p:nvSpPr>
        <p:spPr>
          <a:xfrm>
            <a:off x="0" y="573604"/>
            <a:ext cx="12188825"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16" name="Text Placeholder 15"/>
          <p:cNvSpPr>
            <a:spLocks noGrp="1"/>
          </p:cNvSpPr>
          <p:nvPr>
            <p:ph type="body" sz="quarter" idx="14"/>
          </p:nvPr>
        </p:nvSpPr>
        <p:spPr>
          <a:xfrm>
            <a:off x="761802" y="1524000"/>
            <a:ext cx="1066522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
        <p:nvSpPr>
          <p:cNvPr id="7" name="Footer Placeholder 6"/>
          <p:cNvSpPr txBox="1">
            <a:spLocks/>
          </p:cNvSpPr>
          <p:nvPr userDrawn="1"/>
        </p:nvSpPr>
        <p:spPr>
          <a:xfrm>
            <a:off x="5457522" y="6660772"/>
            <a:ext cx="1578581" cy="220532"/>
          </a:xfrm>
          <a:prstGeom prst="rect">
            <a:avLst/>
          </a:prstGeom>
        </p:spPr>
        <p:txBody>
          <a:bodyPr vert="horz" lIns="76179" tIns="38089" rIns="76179" bIns="38089" rtlCol="0" anchor="ctr"/>
          <a:lstStyle>
            <a:defPPr>
              <a:defRPr lang="en-US"/>
            </a:defPPr>
            <a:lvl1pPr marL="0" algn="ctr" defTabSz="1088105" rtl="0" eaLnBrk="1" latinLnBrk="0" hangingPunct="1">
              <a:defRPr sz="800" kern="1200">
                <a:solidFill>
                  <a:schemeClr val="tx1"/>
                </a:solidFill>
                <a:latin typeface="Segoe UI" pitchFamily="34" charset="0"/>
                <a:ea typeface="Segoe UI" pitchFamily="34" charset="0"/>
                <a:cs typeface="Segoe UI" pitchFamily="34" charset="0"/>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a:lstStyle>
          <a:p>
            <a:r>
              <a:rPr lang="en-US" smtClean="0">
                <a:solidFill>
                  <a:srgbClr val="505050"/>
                </a:solidFill>
              </a:rPr>
              <a:t>NDA Disclosure Only</a:t>
            </a:r>
            <a:endParaRPr lang="en-US" dirty="0">
              <a:solidFill>
                <a:srgbClr val="505050"/>
              </a:solidFill>
            </a:endParaRPr>
          </a:p>
        </p:txBody>
      </p:sp>
    </p:spTree>
    <p:extLst>
      <p:ext uri="{BB962C8B-B14F-4D97-AF65-F5344CB8AC3E}">
        <p14:creationId xmlns:p14="http://schemas.microsoft.com/office/powerpoint/2010/main" val="356779423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alternate)">
    <p:spTree>
      <p:nvGrpSpPr>
        <p:cNvPr id="1" name=""/>
        <p:cNvGrpSpPr/>
        <p:nvPr/>
      </p:nvGrpSpPr>
      <p:grpSpPr>
        <a:xfrm>
          <a:off x="0" y="0"/>
          <a:ext cx="0" cy="0"/>
          <a:chOff x="0" y="0"/>
          <a:chExt cx="0" cy="0"/>
        </a:xfrm>
      </p:grpSpPr>
      <p:sp>
        <p:nvSpPr>
          <p:cNvPr id="2" name="Title 1"/>
          <p:cNvSpPr>
            <a:spLocks noGrp="1"/>
          </p:cNvSpPr>
          <p:nvPr>
            <p:ph type="title"/>
          </p:nvPr>
        </p:nvSpPr>
        <p:spPr>
          <a:xfrm>
            <a:off x="761802" y="2"/>
            <a:ext cx="11427023" cy="646042"/>
          </a:xfrm>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2" hasCustomPrompt="1"/>
          </p:nvPr>
        </p:nvSpPr>
        <p:spPr>
          <a:xfrm>
            <a:off x="761802" y="573604"/>
            <a:ext cx="11427023"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4" name="Text Placeholder 3"/>
          <p:cNvSpPr>
            <a:spLocks noGrp="1"/>
          </p:cNvSpPr>
          <p:nvPr>
            <p:ph type="body" sz="quarter" idx="15" hasCustomPrompt="1"/>
          </p:nvPr>
        </p:nvSpPr>
        <p:spPr>
          <a:xfrm>
            <a:off x="1542119" y="1524000"/>
            <a:ext cx="9884904" cy="4572000"/>
          </a:xfrm>
          <a:prstGeom prst="rect">
            <a:avLst/>
          </a:prstGeom>
        </p:spPr>
        <p:txBody>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Slide Number Placeholder 4"/>
          <p:cNvSpPr>
            <a:spLocks noGrp="1"/>
          </p:cNvSpPr>
          <p:nvPr>
            <p:ph type="sldNum" sz="quarter" idx="16"/>
          </p:nvPr>
        </p:nvSpPr>
        <p:spPr>
          <a:xfrm>
            <a:off x="11427024" y="6478587"/>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nvPr>
        </p:nvSpPr>
        <p:spPr>
          <a:xfrm>
            <a:off x="3047207" y="6477873"/>
            <a:ext cx="8379816" cy="380127"/>
          </a:xfrm>
        </p:spPr>
        <p:txBody>
          <a:bodyPr/>
          <a:lstStyle/>
          <a:p>
            <a:endParaRPr lang="en-US" dirty="0">
              <a:solidFill>
                <a:srgbClr val="505050"/>
              </a:solidFill>
            </a:endParaRPr>
          </a:p>
        </p:txBody>
      </p:sp>
      <p:sp>
        <p:nvSpPr>
          <p:cNvPr id="8" name="Footer Placeholder 6"/>
          <p:cNvSpPr txBox="1">
            <a:spLocks/>
          </p:cNvSpPr>
          <p:nvPr userDrawn="1"/>
        </p:nvSpPr>
        <p:spPr>
          <a:xfrm>
            <a:off x="5305122" y="6637468"/>
            <a:ext cx="1578581" cy="220532"/>
          </a:xfrm>
          <a:prstGeom prst="rect">
            <a:avLst/>
          </a:prstGeom>
        </p:spPr>
        <p:txBody>
          <a:bodyPr vert="horz" lIns="76179" tIns="38089" rIns="76179" bIns="38089" rtlCol="0" anchor="ctr"/>
          <a:lstStyle>
            <a:defPPr>
              <a:defRPr lang="en-US"/>
            </a:defPPr>
            <a:lvl1pPr marL="0" algn="ctr" defTabSz="1088105" rtl="0" eaLnBrk="1" latinLnBrk="0" hangingPunct="1">
              <a:defRPr sz="800" kern="1200">
                <a:solidFill>
                  <a:schemeClr val="tx1"/>
                </a:solidFill>
                <a:latin typeface="Segoe UI" pitchFamily="34" charset="0"/>
                <a:ea typeface="Segoe UI" pitchFamily="34" charset="0"/>
                <a:cs typeface="Segoe UI" pitchFamily="34" charset="0"/>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a:lstStyle>
          <a:p>
            <a:r>
              <a:rPr lang="en-US" smtClean="0">
                <a:solidFill>
                  <a:srgbClr val="505050"/>
                </a:solidFill>
              </a:rPr>
              <a:t>NDA Disclosure Only</a:t>
            </a:r>
            <a:endParaRPr lang="en-US" dirty="0">
              <a:solidFill>
                <a:srgbClr val="505050"/>
              </a:solidFill>
            </a:endParaRPr>
          </a:p>
        </p:txBody>
      </p:sp>
    </p:spTree>
    <p:extLst>
      <p:ext uri="{BB962C8B-B14F-4D97-AF65-F5344CB8AC3E}">
        <p14:creationId xmlns:p14="http://schemas.microsoft.com/office/powerpoint/2010/main" val="120741907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27024" y="6478587"/>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0" y="573604"/>
            <a:ext cx="12188825"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7" name="Footer Placeholder 6"/>
          <p:cNvSpPr txBox="1">
            <a:spLocks/>
          </p:cNvSpPr>
          <p:nvPr userDrawn="1"/>
        </p:nvSpPr>
        <p:spPr>
          <a:xfrm>
            <a:off x="5457522" y="6639256"/>
            <a:ext cx="1578581" cy="220532"/>
          </a:xfrm>
          <a:prstGeom prst="rect">
            <a:avLst/>
          </a:prstGeom>
        </p:spPr>
        <p:txBody>
          <a:bodyPr vert="horz" lIns="76179" tIns="38089" rIns="76179" bIns="38089" rtlCol="0" anchor="ctr"/>
          <a:lstStyle>
            <a:defPPr>
              <a:defRPr lang="en-US"/>
            </a:defPPr>
            <a:lvl1pPr marL="0" algn="ctr" defTabSz="1088105" rtl="0" eaLnBrk="1" latinLnBrk="0" hangingPunct="1">
              <a:defRPr sz="800" kern="1200">
                <a:solidFill>
                  <a:schemeClr val="tx1"/>
                </a:solidFill>
                <a:latin typeface="Segoe UI" pitchFamily="34" charset="0"/>
                <a:ea typeface="Segoe UI" pitchFamily="34" charset="0"/>
                <a:cs typeface="Segoe UI" pitchFamily="34" charset="0"/>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a:lstStyle>
          <a:p>
            <a:r>
              <a:rPr lang="en-US" smtClean="0">
                <a:solidFill>
                  <a:srgbClr val="505050"/>
                </a:solidFill>
              </a:rPr>
              <a:t>NDA Disclosure Only</a:t>
            </a:r>
            <a:endParaRPr lang="en-US" dirty="0">
              <a:solidFill>
                <a:srgbClr val="505050"/>
              </a:solidFill>
            </a:endParaRPr>
          </a:p>
        </p:txBody>
      </p:sp>
    </p:spTree>
    <p:extLst>
      <p:ext uri="{BB962C8B-B14F-4D97-AF65-F5344CB8AC3E}">
        <p14:creationId xmlns:p14="http://schemas.microsoft.com/office/powerpoint/2010/main" val="2491961189"/>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alternate)">
    <p:spTree>
      <p:nvGrpSpPr>
        <p:cNvPr id="1" name=""/>
        <p:cNvGrpSpPr/>
        <p:nvPr/>
      </p:nvGrpSpPr>
      <p:grpSpPr>
        <a:xfrm>
          <a:off x="0" y="0"/>
          <a:ext cx="0" cy="0"/>
          <a:chOff x="0" y="0"/>
          <a:chExt cx="0" cy="0"/>
        </a:xfrm>
      </p:grpSpPr>
      <p:sp>
        <p:nvSpPr>
          <p:cNvPr id="2" name="Title 1"/>
          <p:cNvSpPr>
            <a:spLocks noGrp="1"/>
          </p:cNvSpPr>
          <p:nvPr>
            <p:ph type="title"/>
          </p:nvPr>
        </p:nvSpPr>
        <p:spPr>
          <a:xfrm>
            <a:off x="761802" y="2"/>
            <a:ext cx="11427023" cy="646042"/>
          </a:xfrm>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2" hasCustomPrompt="1"/>
          </p:nvPr>
        </p:nvSpPr>
        <p:spPr>
          <a:xfrm>
            <a:off x="761802" y="573604"/>
            <a:ext cx="11427023"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9" name="Rectangle 8"/>
          <p:cNvSpPr/>
          <p:nvPr userDrawn="1"/>
        </p:nvSpPr>
        <p:spPr>
          <a:xfrm>
            <a:off x="0" y="1"/>
            <a:ext cx="761802" cy="68564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dirty="0">
              <a:solidFill>
                <a:prstClr val="white"/>
              </a:solidFill>
            </a:endParaRPr>
          </a:p>
        </p:txBody>
      </p:sp>
      <p:sp>
        <p:nvSpPr>
          <p:cNvPr id="15" name="Slide Number Placeholder 4"/>
          <p:cNvSpPr>
            <a:spLocks noGrp="1"/>
          </p:cNvSpPr>
          <p:nvPr>
            <p:ph type="sldNum" sz="quarter" idx="16"/>
          </p:nvPr>
        </p:nvSpPr>
        <p:spPr>
          <a:xfrm>
            <a:off x="11427024" y="6478587"/>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nvPr>
        </p:nvSpPr>
        <p:spPr>
          <a:xfrm>
            <a:off x="3047206" y="6477873"/>
            <a:ext cx="8379817" cy="380127"/>
          </a:xfrm>
        </p:spPr>
        <p:txBody>
          <a:bodyPr/>
          <a:lstStyle/>
          <a:p>
            <a:endParaRPr lang="en-US" dirty="0">
              <a:solidFill>
                <a:srgbClr val="505050"/>
              </a:solidFill>
            </a:endParaRPr>
          </a:p>
        </p:txBody>
      </p:sp>
      <p:sp>
        <p:nvSpPr>
          <p:cNvPr id="7" name="Footer Placeholder 6"/>
          <p:cNvSpPr txBox="1">
            <a:spLocks/>
          </p:cNvSpPr>
          <p:nvPr userDrawn="1"/>
        </p:nvSpPr>
        <p:spPr>
          <a:xfrm>
            <a:off x="5305122" y="6637468"/>
            <a:ext cx="1578581" cy="220532"/>
          </a:xfrm>
          <a:prstGeom prst="rect">
            <a:avLst/>
          </a:prstGeom>
        </p:spPr>
        <p:txBody>
          <a:bodyPr vert="horz" lIns="76179" tIns="38089" rIns="76179" bIns="38089" rtlCol="0" anchor="ctr"/>
          <a:lstStyle>
            <a:defPPr>
              <a:defRPr lang="en-US"/>
            </a:defPPr>
            <a:lvl1pPr marL="0" algn="ctr" defTabSz="1088105" rtl="0" eaLnBrk="1" latinLnBrk="0" hangingPunct="1">
              <a:defRPr sz="800" kern="1200">
                <a:solidFill>
                  <a:schemeClr val="tx1"/>
                </a:solidFill>
                <a:latin typeface="Segoe UI" pitchFamily="34" charset="0"/>
                <a:ea typeface="Segoe UI" pitchFamily="34" charset="0"/>
                <a:cs typeface="Segoe UI" pitchFamily="34" charset="0"/>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a:lstStyle>
          <a:p>
            <a:r>
              <a:rPr lang="en-US" smtClean="0">
                <a:solidFill>
                  <a:srgbClr val="505050"/>
                </a:solidFill>
              </a:rPr>
              <a:t>NDA Disclosure Only</a:t>
            </a:r>
            <a:endParaRPr lang="en-US" dirty="0">
              <a:solidFill>
                <a:srgbClr val="505050"/>
              </a:solidFill>
            </a:endParaRPr>
          </a:p>
        </p:txBody>
      </p:sp>
    </p:spTree>
    <p:extLst>
      <p:ext uri="{BB962C8B-B14F-4D97-AF65-F5344CB8AC3E}">
        <p14:creationId xmlns:p14="http://schemas.microsoft.com/office/powerpoint/2010/main" val="3256505754"/>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5" hasCustomPrompt="1"/>
          </p:nvPr>
        </p:nvSpPr>
        <p:spPr>
          <a:xfrm>
            <a:off x="761802" y="1524000"/>
            <a:ext cx="10665222" cy="45720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74" indent="0">
              <a:buNone/>
              <a:defRPr>
                <a:solidFill>
                  <a:schemeClr val="tx1"/>
                </a:solidFill>
                <a:latin typeface="Courier New" pitchFamily="49" charset="0"/>
                <a:cs typeface="Courier New" pitchFamily="49" charset="0"/>
              </a:defRPr>
            </a:lvl2pPr>
            <a:lvl3pPr marL="588476" indent="0">
              <a:buNone/>
              <a:defRPr>
                <a:solidFill>
                  <a:schemeClr val="tx1"/>
                </a:solidFill>
                <a:latin typeface="Courier New" pitchFamily="49" charset="0"/>
                <a:cs typeface="Courier New" pitchFamily="49" charset="0"/>
              </a:defRPr>
            </a:lvl3pPr>
            <a:lvl4pPr marL="870150" indent="0">
              <a:buNone/>
              <a:defRPr>
                <a:solidFill>
                  <a:schemeClr val="tx1"/>
                </a:solidFill>
                <a:latin typeface="Courier New" pitchFamily="49" charset="0"/>
                <a:cs typeface="Courier New" pitchFamily="49" charset="0"/>
              </a:defRPr>
            </a:lvl4pPr>
            <a:lvl5pPr marL="1105540" indent="0">
              <a:buNone/>
              <a:defRPr>
                <a:solidFill>
                  <a:schemeClr val="tx1"/>
                </a:solidFill>
                <a:latin typeface="Courier New" pitchFamily="49" charset="0"/>
                <a:cs typeface="Courier New" pitchFamily="49" charset="0"/>
              </a:defRPr>
            </a:lvl5pPr>
          </a:lstStyle>
          <a:p>
            <a:pPr lvl="0"/>
            <a:r>
              <a:rPr lang="en-US" dirty="0" smtClean="0"/>
              <a:t>Click to add developer code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2" hasCustomPrompt="1"/>
          </p:nvPr>
        </p:nvSpPr>
        <p:spPr>
          <a:xfrm>
            <a:off x="0" y="573604"/>
            <a:ext cx="12188825"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6" name="Footer Placeholder 5"/>
          <p:cNvSpPr>
            <a:spLocks noGrp="1"/>
          </p:cNvSpPr>
          <p:nvPr>
            <p:ph type="ftr" sz="quarter" idx="16"/>
          </p:nvPr>
        </p:nvSpPr>
        <p:spPr/>
        <p:txBody>
          <a:bodyPr/>
          <a:lstStyle/>
          <a:p>
            <a:endParaRPr lang="en-US" dirty="0">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7" name="Footer Placeholder 6"/>
          <p:cNvSpPr txBox="1">
            <a:spLocks/>
          </p:cNvSpPr>
          <p:nvPr userDrawn="1"/>
        </p:nvSpPr>
        <p:spPr>
          <a:xfrm>
            <a:off x="5457522" y="6671530"/>
            <a:ext cx="1578581" cy="220532"/>
          </a:xfrm>
          <a:prstGeom prst="rect">
            <a:avLst/>
          </a:prstGeom>
        </p:spPr>
        <p:txBody>
          <a:bodyPr vert="horz" lIns="76179" tIns="38089" rIns="76179" bIns="38089" rtlCol="0" anchor="ctr"/>
          <a:lstStyle>
            <a:defPPr>
              <a:defRPr lang="en-US"/>
            </a:defPPr>
            <a:lvl1pPr marL="0" algn="ctr" defTabSz="1088105" rtl="0" eaLnBrk="1" latinLnBrk="0" hangingPunct="1">
              <a:defRPr sz="800" kern="1200">
                <a:solidFill>
                  <a:schemeClr val="tx1"/>
                </a:solidFill>
                <a:latin typeface="Segoe UI" pitchFamily="34" charset="0"/>
                <a:ea typeface="Segoe UI" pitchFamily="34" charset="0"/>
                <a:cs typeface="Segoe UI" pitchFamily="34" charset="0"/>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a:lstStyle>
          <a:p>
            <a:r>
              <a:rPr lang="en-US" smtClean="0">
                <a:solidFill>
                  <a:srgbClr val="505050"/>
                </a:solidFill>
              </a:rPr>
              <a:t>NDA Disclosure Only</a:t>
            </a:r>
            <a:endParaRPr lang="en-US" dirty="0">
              <a:solidFill>
                <a:srgbClr val="505050"/>
              </a:solidFill>
            </a:endParaRPr>
          </a:p>
        </p:txBody>
      </p:sp>
    </p:spTree>
    <p:extLst>
      <p:ext uri="{BB962C8B-B14F-4D97-AF65-F5344CB8AC3E}">
        <p14:creationId xmlns:p14="http://schemas.microsoft.com/office/powerpoint/2010/main" val="29891947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23"/>
          <p:cNvSpPr>
            <a:spLocks noGrp="1"/>
          </p:cNvSpPr>
          <p:nvPr>
            <p:ph type="body" sz="quarter" idx="14" hasCustomPrompt="1"/>
          </p:nvPr>
        </p:nvSpPr>
        <p:spPr>
          <a:xfrm>
            <a:off x="11427023" y="6478324"/>
            <a:ext cx="761802"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dirty="0"/>
          </a:p>
        </p:txBody>
      </p:sp>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5" name="Footer Placeholder 6"/>
          <p:cNvSpPr txBox="1">
            <a:spLocks/>
          </p:cNvSpPr>
          <p:nvPr userDrawn="1"/>
        </p:nvSpPr>
        <p:spPr>
          <a:xfrm>
            <a:off x="5457522" y="6650014"/>
            <a:ext cx="1578581" cy="220532"/>
          </a:xfrm>
          <a:prstGeom prst="rect">
            <a:avLst/>
          </a:prstGeom>
        </p:spPr>
        <p:txBody>
          <a:bodyPr vert="horz" lIns="76179" tIns="38089" rIns="76179" bIns="38089" rtlCol="0" anchor="ctr"/>
          <a:lstStyle>
            <a:defPPr>
              <a:defRPr lang="en-US"/>
            </a:defPPr>
            <a:lvl1pPr marL="0" algn="ctr" defTabSz="1088105" rtl="0" eaLnBrk="1" latinLnBrk="0" hangingPunct="1">
              <a:defRPr sz="800" kern="1200">
                <a:solidFill>
                  <a:schemeClr val="tx1"/>
                </a:solidFill>
                <a:latin typeface="Segoe UI" pitchFamily="34" charset="0"/>
                <a:ea typeface="Segoe UI" pitchFamily="34" charset="0"/>
                <a:cs typeface="Segoe UI" pitchFamily="34" charset="0"/>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a:lstStyle>
          <a:p>
            <a:r>
              <a:rPr lang="en-US" smtClean="0">
                <a:solidFill>
                  <a:srgbClr val="505050"/>
                </a:solidFill>
              </a:rPr>
              <a:t>NDA Disclosure Only</a:t>
            </a:r>
            <a:endParaRPr lang="en-US" dirty="0">
              <a:solidFill>
                <a:srgbClr val="505050"/>
              </a:solidFill>
            </a:endParaRPr>
          </a:p>
        </p:txBody>
      </p:sp>
    </p:spTree>
    <p:extLst>
      <p:ext uri="{BB962C8B-B14F-4D97-AF65-F5344CB8AC3E}">
        <p14:creationId xmlns:p14="http://schemas.microsoft.com/office/powerpoint/2010/main" val="3926227360"/>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1" name="Rectangle 20"/>
          <p:cNvSpPr/>
          <p:nvPr userDrawn="1"/>
        </p:nvSpPr>
        <p:spPr>
          <a:xfrm>
            <a:off x="1" y="6478587"/>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3" hasCustomPrompt="1"/>
          </p:nvPr>
        </p:nvSpPr>
        <p:spPr>
          <a:xfrm>
            <a:off x="0" y="573604"/>
            <a:ext cx="12188825"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16" name="Text Placeholder 15"/>
          <p:cNvSpPr>
            <a:spLocks noGrp="1"/>
          </p:cNvSpPr>
          <p:nvPr>
            <p:ph type="body" sz="quarter" idx="14"/>
          </p:nvPr>
        </p:nvSpPr>
        <p:spPr>
          <a:xfrm>
            <a:off x="761802" y="1524000"/>
            <a:ext cx="10665222"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
        <p:nvSpPr>
          <p:cNvPr id="8" name="Footer Placeholder 6"/>
          <p:cNvSpPr txBox="1">
            <a:spLocks/>
          </p:cNvSpPr>
          <p:nvPr userDrawn="1"/>
        </p:nvSpPr>
        <p:spPr>
          <a:xfrm>
            <a:off x="5457522" y="6650014"/>
            <a:ext cx="1578581" cy="220532"/>
          </a:xfrm>
          <a:prstGeom prst="rect">
            <a:avLst/>
          </a:prstGeom>
        </p:spPr>
        <p:txBody>
          <a:bodyPr vert="horz" lIns="76179" tIns="38089" rIns="76179" bIns="38089" rtlCol="0" anchor="ctr"/>
          <a:lstStyle>
            <a:defPPr>
              <a:defRPr lang="en-US"/>
            </a:defPPr>
            <a:lvl1pPr marL="0" algn="ctr" defTabSz="1088105" rtl="0" eaLnBrk="1" latinLnBrk="0" hangingPunct="1">
              <a:defRPr sz="800" kern="1200">
                <a:solidFill>
                  <a:schemeClr val="tx1"/>
                </a:solidFill>
                <a:latin typeface="Segoe UI" pitchFamily="34" charset="0"/>
                <a:ea typeface="Segoe UI" pitchFamily="34" charset="0"/>
                <a:cs typeface="Segoe UI" pitchFamily="34" charset="0"/>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a:lstStyle>
          <a:p>
            <a:r>
              <a:rPr lang="en-US" smtClean="0">
                <a:solidFill>
                  <a:srgbClr val="505050"/>
                </a:solidFill>
              </a:rPr>
              <a:t>NDA Disclosure Only</a:t>
            </a:r>
            <a:endParaRPr lang="en-US" dirty="0">
              <a:solidFill>
                <a:srgbClr val="505050"/>
              </a:solidFill>
            </a:endParaRPr>
          </a:p>
        </p:txBody>
      </p:sp>
    </p:spTree>
    <p:extLst>
      <p:ext uri="{BB962C8B-B14F-4D97-AF65-F5344CB8AC3E}">
        <p14:creationId xmlns:p14="http://schemas.microsoft.com/office/powerpoint/2010/main" val="2940113612"/>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alternate 2)">
    <p:spTree>
      <p:nvGrpSpPr>
        <p:cNvPr id="1" name=""/>
        <p:cNvGrpSpPr/>
        <p:nvPr/>
      </p:nvGrpSpPr>
      <p:grpSpPr>
        <a:xfrm>
          <a:off x="0" y="0"/>
          <a:ext cx="0" cy="0"/>
          <a:chOff x="0" y="0"/>
          <a:chExt cx="0" cy="0"/>
        </a:xfrm>
      </p:grpSpPr>
      <p:sp>
        <p:nvSpPr>
          <p:cNvPr id="16" name="Rectangle 15"/>
          <p:cNvSpPr/>
          <p:nvPr userDrawn="1"/>
        </p:nvSpPr>
        <p:spPr>
          <a:xfrm>
            <a:off x="1" y="6478587"/>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sp>
        <p:nvSpPr>
          <p:cNvPr id="2" name="Title 1"/>
          <p:cNvSpPr>
            <a:spLocks noGrp="1"/>
          </p:cNvSpPr>
          <p:nvPr>
            <p:ph type="title"/>
          </p:nvPr>
        </p:nvSpPr>
        <p:spPr>
          <a:xfrm>
            <a:off x="761802" y="2"/>
            <a:ext cx="11427023" cy="646042"/>
          </a:xfrm>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2" hasCustomPrompt="1"/>
          </p:nvPr>
        </p:nvSpPr>
        <p:spPr>
          <a:xfrm>
            <a:off x="761802" y="573604"/>
            <a:ext cx="11427023"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4" name="Text Placeholder 3"/>
          <p:cNvSpPr>
            <a:spLocks noGrp="1"/>
          </p:cNvSpPr>
          <p:nvPr>
            <p:ph type="body" sz="quarter" idx="15" hasCustomPrompt="1"/>
          </p:nvPr>
        </p:nvSpPr>
        <p:spPr>
          <a:xfrm>
            <a:off x="1542119" y="1524000"/>
            <a:ext cx="9884904" cy="4572000"/>
          </a:xfrm>
          <a:prstGeom prst="rect">
            <a:avLst/>
          </a:prstGeom>
        </p:spPr>
        <p:txBody>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0"/>
            <a:ext cx="761802"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dirty="0">
              <a:solidFill>
                <a:prstClr val="white"/>
              </a:solidFill>
            </a:endParaRPr>
          </a:p>
        </p:txBody>
      </p:sp>
      <p:sp>
        <p:nvSpPr>
          <p:cNvPr id="15" name="Slide Number Placeholder 4"/>
          <p:cNvSpPr>
            <a:spLocks noGrp="1"/>
          </p:cNvSpPr>
          <p:nvPr>
            <p:ph type="sldNum" sz="quarter" idx="16"/>
          </p:nvPr>
        </p:nvSpPr>
        <p:spPr>
          <a:xfrm>
            <a:off x="11427024" y="6478587"/>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nvPr>
        </p:nvSpPr>
        <p:spPr>
          <a:xfrm>
            <a:off x="3047207" y="6477873"/>
            <a:ext cx="8379816" cy="380127"/>
          </a:xfrm>
        </p:spPr>
        <p:txBody>
          <a:bodyPr/>
          <a:lstStyle/>
          <a:p>
            <a:endParaRPr lang="en-US" dirty="0">
              <a:solidFill>
                <a:srgbClr val="505050"/>
              </a:solidFill>
            </a:endParaRPr>
          </a:p>
        </p:txBody>
      </p:sp>
      <p:sp>
        <p:nvSpPr>
          <p:cNvPr id="11" name="Footer Placeholder 6"/>
          <p:cNvSpPr txBox="1">
            <a:spLocks/>
          </p:cNvSpPr>
          <p:nvPr userDrawn="1"/>
        </p:nvSpPr>
        <p:spPr>
          <a:xfrm>
            <a:off x="5305122" y="6648226"/>
            <a:ext cx="1578581" cy="220532"/>
          </a:xfrm>
          <a:prstGeom prst="rect">
            <a:avLst/>
          </a:prstGeom>
        </p:spPr>
        <p:txBody>
          <a:bodyPr vert="horz" lIns="76179" tIns="38089" rIns="76179" bIns="38089" rtlCol="0" anchor="ctr"/>
          <a:lstStyle>
            <a:defPPr>
              <a:defRPr lang="en-US"/>
            </a:defPPr>
            <a:lvl1pPr marL="0" algn="ctr" defTabSz="1088105" rtl="0" eaLnBrk="1" latinLnBrk="0" hangingPunct="1">
              <a:defRPr sz="800" kern="1200">
                <a:solidFill>
                  <a:schemeClr val="tx1"/>
                </a:solidFill>
                <a:latin typeface="Segoe UI" pitchFamily="34" charset="0"/>
                <a:ea typeface="Segoe UI" pitchFamily="34" charset="0"/>
                <a:cs typeface="Segoe UI" pitchFamily="34" charset="0"/>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a:lstStyle>
          <a:p>
            <a:r>
              <a:rPr lang="en-US" smtClean="0">
                <a:solidFill>
                  <a:srgbClr val="505050"/>
                </a:solidFill>
              </a:rPr>
              <a:t>NDA Disclosure Only</a:t>
            </a:r>
            <a:endParaRPr lang="en-US" dirty="0">
              <a:solidFill>
                <a:srgbClr val="505050"/>
              </a:solidFill>
            </a:endParaRPr>
          </a:p>
        </p:txBody>
      </p:sp>
    </p:spTree>
    <p:extLst>
      <p:ext uri="{BB962C8B-B14F-4D97-AF65-F5344CB8AC3E}">
        <p14:creationId xmlns:p14="http://schemas.microsoft.com/office/powerpoint/2010/main" val="1010848408"/>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10" name="Rectangle 9"/>
          <p:cNvSpPr/>
          <p:nvPr userDrawn="1"/>
        </p:nvSpPr>
        <p:spPr>
          <a:xfrm>
            <a:off x="1" y="6478587"/>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27024" y="6478587"/>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0" y="573604"/>
            <a:ext cx="12188825"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7" name="Footer Placeholder 6"/>
          <p:cNvSpPr txBox="1">
            <a:spLocks/>
          </p:cNvSpPr>
          <p:nvPr userDrawn="1"/>
        </p:nvSpPr>
        <p:spPr>
          <a:xfrm>
            <a:off x="5457522" y="6660772"/>
            <a:ext cx="1578581" cy="220532"/>
          </a:xfrm>
          <a:prstGeom prst="rect">
            <a:avLst/>
          </a:prstGeom>
        </p:spPr>
        <p:txBody>
          <a:bodyPr vert="horz" lIns="76179" tIns="38089" rIns="76179" bIns="38089" rtlCol="0" anchor="ctr"/>
          <a:lstStyle>
            <a:defPPr>
              <a:defRPr lang="en-US"/>
            </a:defPPr>
            <a:lvl1pPr marL="0" algn="ctr" defTabSz="1088105" rtl="0" eaLnBrk="1" latinLnBrk="0" hangingPunct="1">
              <a:defRPr sz="800" kern="1200">
                <a:solidFill>
                  <a:schemeClr val="tx1"/>
                </a:solidFill>
                <a:latin typeface="Segoe UI" pitchFamily="34" charset="0"/>
                <a:ea typeface="Segoe UI" pitchFamily="34" charset="0"/>
                <a:cs typeface="Segoe UI" pitchFamily="34" charset="0"/>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a:lstStyle>
          <a:p>
            <a:r>
              <a:rPr lang="en-US" smtClean="0">
                <a:solidFill>
                  <a:srgbClr val="505050"/>
                </a:solidFill>
              </a:rPr>
              <a:t>NDA Disclosure Only</a:t>
            </a:r>
            <a:endParaRPr lang="en-US" dirty="0">
              <a:solidFill>
                <a:srgbClr val="505050"/>
              </a:solidFill>
            </a:endParaRPr>
          </a:p>
        </p:txBody>
      </p:sp>
    </p:spTree>
    <p:extLst>
      <p:ext uri="{BB962C8B-B14F-4D97-AF65-F5344CB8AC3E}">
        <p14:creationId xmlns:p14="http://schemas.microsoft.com/office/powerpoint/2010/main" val="42015821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218090" y="1447801"/>
            <a:ext cx="5433533"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6218090"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0"/>
            <a:ext cx="5980112" cy="6858000"/>
          </a:xfrm>
        </p:spPr>
        <p:txBody>
          <a:bodyPr lIns="182880" anchor="ctr"/>
          <a:lstStyle>
            <a:lvl1pPr marL="0" indent="0" algn="l">
              <a:buNone/>
              <a:defRPr/>
            </a:lvl1pPr>
          </a:lstStyle>
          <a:p>
            <a:r>
              <a:rPr lang="en-US" dirty="0" smtClean="0"/>
              <a:t>Click to insert photo.</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1323755958"/>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only (alternate 2)">
    <p:spTree>
      <p:nvGrpSpPr>
        <p:cNvPr id="1" name=""/>
        <p:cNvGrpSpPr/>
        <p:nvPr/>
      </p:nvGrpSpPr>
      <p:grpSpPr>
        <a:xfrm>
          <a:off x="0" y="0"/>
          <a:ext cx="0" cy="0"/>
          <a:chOff x="0" y="0"/>
          <a:chExt cx="0" cy="0"/>
        </a:xfrm>
      </p:grpSpPr>
      <p:sp>
        <p:nvSpPr>
          <p:cNvPr id="12" name="Rectangle 11"/>
          <p:cNvSpPr/>
          <p:nvPr userDrawn="1"/>
        </p:nvSpPr>
        <p:spPr>
          <a:xfrm>
            <a:off x="1" y="6478587"/>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sp>
        <p:nvSpPr>
          <p:cNvPr id="2" name="Title 1"/>
          <p:cNvSpPr>
            <a:spLocks noGrp="1"/>
          </p:cNvSpPr>
          <p:nvPr>
            <p:ph type="title"/>
          </p:nvPr>
        </p:nvSpPr>
        <p:spPr>
          <a:xfrm>
            <a:off x="761802" y="2"/>
            <a:ext cx="11427023" cy="646042"/>
          </a:xfrm>
        </p:spPr>
        <p:txBody>
          <a:bodyPr>
            <a:noAutofit/>
          </a:bodyPr>
          <a:lstStyle>
            <a:lvl1pPr>
              <a:defRPr/>
            </a:lvl1pPr>
          </a:lstStyle>
          <a:p>
            <a:r>
              <a:rPr lang="en-US" smtClean="0"/>
              <a:t>Click to edit Master title style</a:t>
            </a:r>
            <a:endParaRPr lang="en-US" dirty="0"/>
          </a:p>
        </p:txBody>
      </p:sp>
      <p:sp>
        <p:nvSpPr>
          <p:cNvPr id="6" name="Text Placeholder 5"/>
          <p:cNvSpPr>
            <a:spLocks noGrp="1"/>
          </p:cNvSpPr>
          <p:nvPr>
            <p:ph type="body" sz="quarter" idx="12" hasCustomPrompt="1"/>
          </p:nvPr>
        </p:nvSpPr>
        <p:spPr>
          <a:xfrm>
            <a:off x="761802" y="573604"/>
            <a:ext cx="11427023"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9" name="Rectangle 8"/>
          <p:cNvSpPr/>
          <p:nvPr userDrawn="1"/>
        </p:nvSpPr>
        <p:spPr>
          <a:xfrm>
            <a:off x="0" y="1"/>
            <a:ext cx="761802" cy="68564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dirty="0">
              <a:solidFill>
                <a:prstClr val="white"/>
              </a:solidFill>
            </a:endParaRPr>
          </a:p>
        </p:txBody>
      </p:sp>
      <p:sp>
        <p:nvSpPr>
          <p:cNvPr id="15" name="Slide Number Placeholder 4"/>
          <p:cNvSpPr>
            <a:spLocks noGrp="1"/>
          </p:cNvSpPr>
          <p:nvPr>
            <p:ph type="sldNum" sz="quarter" idx="16"/>
          </p:nvPr>
        </p:nvSpPr>
        <p:spPr>
          <a:xfrm>
            <a:off x="11427024" y="6478587"/>
            <a:ext cx="761800"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10" name="Footer Placeholder 3"/>
          <p:cNvSpPr>
            <a:spLocks noGrp="1"/>
          </p:cNvSpPr>
          <p:nvPr>
            <p:ph type="ftr" sz="quarter" idx="11"/>
          </p:nvPr>
        </p:nvSpPr>
        <p:spPr>
          <a:xfrm>
            <a:off x="3047206" y="6477873"/>
            <a:ext cx="8379817" cy="380127"/>
          </a:xfrm>
        </p:spPr>
        <p:txBody>
          <a:bodyPr/>
          <a:lstStyle/>
          <a:p>
            <a:endParaRPr lang="en-US" dirty="0">
              <a:solidFill>
                <a:srgbClr val="505050"/>
              </a:solidFill>
            </a:endParaRPr>
          </a:p>
        </p:txBody>
      </p:sp>
      <p:sp>
        <p:nvSpPr>
          <p:cNvPr id="8" name="Footer Placeholder 6"/>
          <p:cNvSpPr txBox="1">
            <a:spLocks/>
          </p:cNvSpPr>
          <p:nvPr userDrawn="1"/>
        </p:nvSpPr>
        <p:spPr>
          <a:xfrm>
            <a:off x="5305122" y="6637468"/>
            <a:ext cx="1578581" cy="220532"/>
          </a:xfrm>
          <a:prstGeom prst="rect">
            <a:avLst/>
          </a:prstGeom>
        </p:spPr>
        <p:txBody>
          <a:bodyPr vert="horz" lIns="76179" tIns="38089" rIns="76179" bIns="38089" rtlCol="0" anchor="ctr"/>
          <a:lstStyle>
            <a:defPPr>
              <a:defRPr lang="en-US"/>
            </a:defPPr>
            <a:lvl1pPr marL="0" algn="ctr" defTabSz="1088105" rtl="0" eaLnBrk="1" latinLnBrk="0" hangingPunct="1">
              <a:defRPr sz="800" kern="1200">
                <a:solidFill>
                  <a:schemeClr val="tx1"/>
                </a:solidFill>
                <a:latin typeface="Segoe UI" pitchFamily="34" charset="0"/>
                <a:ea typeface="Segoe UI" pitchFamily="34" charset="0"/>
                <a:cs typeface="Segoe UI" pitchFamily="34" charset="0"/>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a:lstStyle>
          <a:p>
            <a:r>
              <a:rPr lang="en-US" smtClean="0">
                <a:solidFill>
                  <a:srgbClr val="505050"/>
                </a:solidFill>
              </a:rPr>
              <a:t>NDA Disclosure Only</a:t>
            </a:r>
            <a:endParaRPr lang="en-US" dirty="0">
              <a:solidFill>
                <a:srgbClr val="505050"/>
              </a:solidFill>
            </a:endParaRPr>
          </a:p>
        </p:txBody>
      </p:sp>
    </p:spTree>
    <p:extLst>
      <p:ext uri="{BB962C8B-B14F-4D97-AF65-F5344CB8AC3E}">
        <p14:creationId xmlns:p14="http://schemas.microsoft.com/office/powerpoint/2010/main" val="3024579678"/>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eveloper code 2">
    <p:spTree>
      <p:nvGrpSpPr>
        <p:cNvPr id="1" name=""/>
        <p:cNvGrpSpPr/>
        <p:nvPr/>
      </p:nvGrpSpPr>
      <p:grpSpPr>
        <a:xfrm>
          <a:off x="0" y="0"/>
          <a:ext cx="0" cy="0"/>
          <a:chOff x="0" y="0"/>
          <a:chExt cx="0" cy="0"/>
        </a:xfrm>
      </p:grpSpPr>
      <p:sp>
        <p:nvSpPr>
          <p:cNvPr id="13" name="Rectangle 12"/>
          <p:cNvSpPr/>
          <p:nvPr userDrawn="1"/>
        </p:nvSpPr>
        <p:spPr>
          <a:xfrm>
            <a:off x="1" y="6478587"/>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4" name="Text Placeholder 3"/>
          <p:cNvSpPr>
            <a:spLocks noGrp="1"/>
          </p:cNvSpPr>
          <p:nvPr>
            <p:ph type="body" sz="quarter" idx="15" hasCustomPrompt="1"/>
          </p:nvPr>
        </p:nvSpPr>
        <p:spPr>
          <a:xfrm>
            <a:off x="761802" y="1524000"/>
            <a:ext cx="10665222" cy="45720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74" indent="0">
              <a:buNone/>
              <a:defRPr>
                <a:solidFill>
                  <a:schemeClr val="tx1"/>
                </a:solidFill>
                <a:latin typeface="Courier New" pitchFamily="49" charset="0"/>
                <a:cs typeface="Courier New" pitchFamily="49" charset="0"/>
              </a:defRPr>
            </a:lvl2pPr>
            <a:lvl3pPr marL="588476" indent="0">
              <a:buNone/>
              <a:defRPr>
                <a:solidFill>
                  <a:schemeClr val="tx1"/>
                </a:solidFill>
                <a:latin typeface="Courier New" pitchFamily="49" charset="0"/>
                <a:cs typeface="Courier New" pitchFamily="49" charset="0"/>
              </a:defRPr>
            </a:lvl3pPr>
            <a:lvl4pPr marL="870150" indent="0">
              <a:buNone/>
              <a:defRPr>
                <a:solidFill>
                  <a:schemeClr val="tx1"/>
                </a:solidFill>
                <a:latin typeface="Courier New" pitchFamily="49" charset="0"/>
                <a:cs typeface="Courier New" pitchFamily="49" charset="0"/>
              </a:defRPr>
            </a:lvl4pPr>
            <a:lvl5pPr marL="1105540" indent="0">
              <a:buNone/>
              <a:defRPr>
                <a:solidFill>
                  <a:schemeClr val="tx1"/>
                </a:solidFill>
                <a:latin typeface="Courier New" pitchFamily="49" charset="0"/>
                <a:cs typeface="Courier New" pitchFamily="49" charset="0"/>
              </a:defRPr>
            </a:lvl5pPr>
          </a:lstStyle>
          <a:p>
            <a:pPr lvl="0"/>
            <a:r>
              <a:rPr lang="en-US" dirty="0" smtClean="0"/>
              <a:t>Click to add developer code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5"/>
          <p:cNvSpPr>
            <a:spLocks noGrp="1"/>
          </p:cNvSpPr>
          <p:nvPr>
            <p:ph type="body" sz="quarter" idx="12" hasCustomPrompt="1"/>
          </p:nvPr>
        </p:nvSpPr>
        <p:spPr>
          <a:xfrm>
            <a:off x="0" y="573604"/>
            <a:ext cx="12188825" cy="373063"/>
          </a:xfrm>
          <a:prstGeom prst="rect">
            <a:avLst/>
          </a:prstGeom>
        </p:spPr>
        <p:txBody>
          <a:bodyPr lIns="380893" tIns="53325" rIns="53325" bIns="53325">
            <a:noAutofit/>
          </a:bodyPr>
          <a:lstStyle>
            <a:lvl1pPr marL="0" indent="0">
              <a:buNone/>
              <a:defRPr sz="2800">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smtClean="0"/>
              <a:t>Click to add subtitle</a:t>
            </a:r>
          </a:p>
        </p:txBody>
      </p:sp>
      <p:sp>
        <p:nvSpPr>
          <p:cNvPr id="6" name="Footer Placeholder 5"/>
          <p:cNvSpPr>
            <a:spLocks noGrp="1"/>
          </p:cNvSpPr>
          <p:nvPr>
            <p:ph type="ftr" sz="quarter" idx="16"/>
          </p:nvPr>
        </p:nvSpPr>
        <p:spPr/>
        <p:txBody>
          <a:bodyPr/>
          <a:lstStyle/>
          <a:p>
            <a:endParaRPr lang="en-US" dirty="0">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402384525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9" name="Rectangle 8"/>
          <p:cNvSpPr/>
          <p:nvPr userDrawn="1"/>
        </p:nvSpPr>
        <p:spPr>
          <a:xfrm>
            <a:off x="1" y="6478587"/>
            <a:ext cx="12188824"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sp>
        <p:nvSpPr>
          <p:cNvPr id="6" name="Text Placeholder 23"/>
          <p:cNvSpPr>
            <a:spLocks noGrp="1"/>
          </p:cNvSpPr>
          <p:nvPr>
            <p:ph type="body" sz="quarter" idx="14" hasCustomPrompt="1"/>
          </p:nvPr>
        </p:nvSpPr>
        <p:spPr>
          <a:xfrm>
            <a:off x="11427023" y="6478324"/>
            <a:ext cx="761802"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dirty="0"/>
          </a:p>
        </p:txBody>
      </p:sp>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val="713521861"/>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8" name="Rectangle 7"/>
          <p:cNvSpPr/>
          <p:nvPr userDrawn="1"/>
        </p:nvSpPr>
        <p:spPr>
          <a:xfrm>
            <a:off x="761802"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dirty="0">
              <a:solidFill>
                <a:prstClr val="white"/>
              </a:solidFill>
            </a:endParaRPr>
          </a:p>
        </p:txBody>
      </p:sp>
      <p:sp>
        <p:nvSpPr>
          <p:cNvPr id="10" name="Rectangle 9"/>
          <p:cNvSpPr/>
          <p:nvPr/>
        </p:nvSpPr>
        <p:spPr>
          <a:xfrm>
            <a:off x="761802"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dirty="0">
              <a:solidFill>
                <a:prstClr val="white"/>
              </a:solidFill>
            </a:endParaRPr>
          </a:p>
        </p:txBody>
      </p:sp>
      <p:sp>
        <p:nvSpPr>
          <p:cNvPr id="7" name="Rectangle 6"/>
          <p:cNvSpPr/>
          <p:nvPr/>
        </p:nvSpPr>
        <p:spPr>
          <a:xfrm>
            <a:off x="761802"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dirty="0">
              <a:solidFill>
                <a:prstClr val="white"/>
              </a:solidFill>
            </a:endParaRPr>
          </a:p>
        </p:txBody>
      </p:sp>
      <p:sp>
        <p:nvSpPr>
          <p:cNvPr id="9" name="Text Placeholder 8"/>
          <p:cNvSpPr>
            <a:spLocks noGrp="1"/>
          </p:cNvSpPr>
          <p:nvPr>
            <p:ph type="body" sz="quarter" idx="13"/>
          </p:nvPr>
        </p:nvSpPr>
        <p:spPr>
          <a:xfrm>
            <a:off x="761801" y="2286001"/>
            <a:ext cx="7618016" cy="2286000"/>
          </a:xfrm>
          <a:prstGeom prst="rect">
            <a:avLst/>
          </a:prstGeom>
        </p:spPr>
        <p:txBody>
          <a:bodyPr lIns="380893" anchor="b">
            <a:noAutofit/>
          </a:bodyPr>
          <a:lstStyle>
            <a:lvl1pPr marL="0" indent="0">
              <a:lnSpc>
                <a:spcPct val="80000"/>
              </a:lnSpc>
              <a:buNone/>
              <a:defRPr sz="4800">
                <a:solidFill>
                  <a:schemeClr val="bg1"/>
                </a:solidFill>
                <a:latin typeface="Segoe UI Light" pitchFamily="34" charset="0"/>
              </a:defRPr>
            </a:lvl1pPr>
          </a:lstStyle>
          <a:p>
            <a:pPr lvl="0"/>
            <a:r>
              <a:rPr lang="en-US" smtClean="0"/>
              <a:t>Click to edit Master text styles</a:t>
            </a:r>
          </a:p>
        </p:txBody>
      </p:sp>
      <p:sp>
        <p:nvSpPr>
          <p:cNvPr id="11" name="Text Placeholder 10"/>
          <p:cNvSpPr>
            <a:spLocks noGrp="1"/>
          </p:cNvSpPr>
          <p:nvPr>
            <p:ph type="body" sz="quarter" idx="14"/>
          </p:nvPr>
        </p:nvSpPr>
        <p:spPr>
          <a:xfrm>
            <a:off x="761801" y="4572000"/>
            <a:ext cx="7618016" cy="762000"/>
          </a:xfrm>
          <a:prstGeom prst="rect">
            <a:avLst/>
          </a:prstGeom>
        </p:spPr>
        <p:txBody>
          <a:bodyPr lIns="380893">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
        <p:nvSpPr>
          <p:cNvPr id="12" name="Rectangle 11"/>
          <p:cNvSpPr/>
          <p:nvPr/>
        </p:nvSpPr>
        <p:spPr>
          <a:xfrm>
            <a:off x="0" y="1"/>
            <a:ext cx="761802" cy="6856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dirty="0">
              <a:solidFill>
                <a:prstClr val="white"/>
              </a:solidFill>
            </a:endParaRPr>
          </a:p>
        </p:txBody>
      </p:sp>
      <p:sp>
        <p:nvSpPr>
          <p:cNvPr id="15" name="TextBox 14"/>
          <p:cNvSpPr txBox="1"/>
          <p:nvPr/>
        </p:nvSpPr>
        <p:spPr>
          <a:xfrm>
            <a:off x="761802" y="1"/>
            <a:ext cx="5332611" cy="1313656"/>
          </a:xfrm>
          <a:prstGeom prst="rect">
            <a:avLst/>
          </a:prstGeom>
        </p:spPr>
        <p:txBody>
          <a:bodyPr vert="horz" wrap="square" lIns="380893" tIns="54411" rIns="108821" bIns="54411" rtlCol="0" anchor="ctr">
            <a:noAutofit/>
          </a:bodyPr>
          <a:lstStyle/>
          <a:p>
            <a:pPr defTabSz="1088105"/>
            <a:r>
              <a:rPr lang="en-US" sz="8000" dirty="0" smtClean="0">
                <a:solidFill>
                  <a:srgbClr val="00188F"/>
                </a:solidFill>
                <a:latin typeface="Segoe UI Light" pitchFamily="34" charset="0"/>
                <a:ea typeface="Segoe UI" pitchFamily="34" charset="0"/>
                <a:cs typeface="Segoe UI" pitchFamily="34" charset="0"/>
              </a:rPr>
              <a:t>Demo</a:t>
            </a:r>
          </a:p>
        </p:txBody>
      </p:sp>
      <p:sp>
        <p:nvSpPr>
          <p:cNvPr id="13" name="TextBox 12"/>
          <p:cNvSpPr txBox="1"/>
          <p:nvPr userDrawn="1"/>
        </p:nvSpPr>
        <p:spPr>
          <a:xfrm>
            <a:off x="761802" y="1"/>
            <a:ext cx="5332611" cy="1313656"/>
          </a:xfrm>
          <a:prstGeom prst="rect">
            <a:avLst/>
          </a:prstGeom>
        </p:spPr>
        <p:txBody>
          <a:bodyPr vert="horz" wrap="square" lIns="380893" tIns="54411" rIns="108821" bIns="54411" rtlCol="0" anchor="ctr">
            <a:noAutofit/>
          </a:bodyPr>
          <a:lstStyle/>
          <a:p>
            <a:pPr defTabSz="1088105"/>
            <a:r>
              <a:rPr lang="en-US" sz="8000" dirty="0" smtClean="0">
                <a:solidFill>
                  <a:srgbClr val="00BCF2"/>
                </a:solidFill>
                <a:latin typeface="Segoe UI Light" pitchFamily="34" charset="0"/>
                <a:ea typeface="Segoe UI" pitchFamily="34" charset="0"/>
                <a:cs typeface="Segoe UI" pitchFamily="34" charset="0"/>
              </a:rPr>
              <a:t>Demo</a:t>
            </a:r>
          </a:p>
        </p:txBody>
      </p:sp>
    </p:spTree>
    <p:extLst>
      <p:ext uri="{BB962C8B-B14F-4D97-AF65-F5344CB8AC3E}">
        <p14:creationId xmlns:p14="http://schemas.microsoft.com/office/powerpoint/2010/main" val="4203812402"/>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8" name="Rectangle 7"/>
          <p:cNvSpPr/>
          <p:nvPr userDrawn="1"/>
        </p:nvSpPr>
        <p:spPr>
          <a:xfrm>
            <a:off x="761802"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dirty="0">
              <a:solidFill>
                <a:prstClr val="white"/>
              </a:solidFill>
            </a:endParaRPr>
          </a:p>
        </p:txBody>
      </p:sp>
      <p:sp>
        <p:nvSpPr>
          <p:cNvPr id="10" name="Rectangle 9"/>
          <p:cNvSpPr/>
          <p:nvPr/>
        </p:nvSpPr>
        <p:spPr>
          <a:xfrm>
            <a:off x="761802"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dirty="0">
              <a:solidFill>
                <a:prstClr val="white"/>
              </a:solidFill>
            </a:endParaRPr>
          </a:p>
        </p:txBody>
      </p:sp>
      <p:sp>
        <p:nvSpPr>
          <p:cNvPr id="7" name="Rectangle 6"/>
          <p:cNvSpPr/>
          <p:nvPr/>
        </p:nvSpPr>
        <p:spPr>
          <a:xfrm>
            <a:off x="761802"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dirty="0">
              <a:solidFill>
                <a:prstClr val="white"/>
              </a:solidFill>
            </a:endParaRPr>
          </a:p>
        </p:txBody>
      </p:sp>
      <p:sp>
        <p:nvSpPr>
          <p:cNvPr id="9" name="Text Placeholder 8"/>
          <p:cNvSpPr>
            <a:spLocks noGrp="1"/>
          </p:cNvSpPr>
          <p:nvPr>
            <p:ph type="body" sz="quarter" idx="13"/>
          </p:nvPr>
        </p:nvSpPr>
        <p:spPr>
          <a:xfrm>
            <a:off x="761801" y="2286001"/>
            <a:ext cx="7618016" cy="2286000"/>
          </a:xfrm>
          <a:prstGeom prst="rect">
            <a:avLst/>
          </a:prstGeom>
        </p:spPr>
        <p:txBody>
          <a:bodyPr lIns="380893" anchor="b">
            <a:noAutofit/>
          </a:bodyPr>
          <a:lstStyle>
            <a:lvl1pPr marL="0" indent="0">
              <a:lnSpc>
                <a:spcPct val="80000"/>
              </a:lnSpc>
              <a:buNone/>
              <a:defRPr sz="4800">
                <a:solidFill>
                  <a:schemeClr val="bg1"/>
                </a:solidFill>
                <a:latin typeface="Segoe UI Light" pitchFamily="34" charset="0"/>
              </a:defRPr>
            </a:lvl1pPr>
          </a:lstStyle>
          <a:p>
            <a:pPr lvl="0"/>
            <a:r>
              <a:rPr lang="en-US" smtClean="0"/>
              <a:t>Click to edit Master text styles</a:t>
            </a:r>
          </a:p>
        </p:txBody>
      </p:sp>
      <p:sp>
        <p:nvSpPr>
          <p:cNvPr id="11" name="Text Placeholder 10"/>
          <p:cNvSpPr>
            <a:spLocks noGrp="1"/>
          </p:cNvSpPr>
          <p:nvPr>
            <p:ph type="body" sz="quarter" idx="14"/>
          </p:nvPr>
        </p:nvSpPr>
        <p:spPr>
          <a:xfrm>
            <a:off x="761801" y="4572000"/>
            <a:ext cx="7618016" cy="762000"/>
          </a:xfrm>
          <a:prstGeom prst="rect">
            <a:avLst/>
          </a:prstGeom>
        </p:spPr>
        <p:txBody>
          <a:bodyPr lIns="380893">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smtClean="0"/>
              <a:t>Click to edit Master text styles</a:t>
            </a:r>
          </a:p>
        </p:txBody>
      </p:sp>
      <p:sp>
        <p:nvSpPr>
          <p:cNvPr id="12" name="Rectangle 11"/>
          <p:cNvSpPr/>
          <p:nvPr/>
        </p:nvSpPr>
        <p:spPr>
          <a:xfrm>
            <a:off x="0" y="1"/>
            <a:ext cx="761802" cy="6856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dirty="0">
              <a:solidFill>
                <a:prstClr val="white"/>
              </a:solidFill>
            </a:endParaRPr>
          </a:p>
        </p:txBody>
      </p:sp>
      <p:sp>
        <p:nvSpPr>
          <p:cNvPr id="2" name="TextBox 1"/>
          <p:cNvSpPr txBox="1"/>
          <p:nvPr/>
        </p:nvSpPr>
        <p:spPr>
          <a:xfrm>
            <a:off x="761802" y="1"/>
            <a:ext cx="5332611" cy="1313656"/>
          </a:xfrm>
          <a:prstGeom prst="rect">
            <a:avLst/>
          </a:prstGeom>
        </p:spPr>
        <p:txBody>
          <a:bodyPr vert="horz" wrap="square" lIns="380893" tIns="54411" rIns="108821" bIns="54411" rtlCol="0" anchor="ctr">
            <a:noAutofit/>
          </a:bodyPr>
          <a:lstStyle/>
          <a:p>
            <a:pPr defTabSz="1088105"/>
            <a:r>
              <a:rPr lang="en-US" sz="8000" dirty="0" smtClean="0">
                <a:solidFill>
                  <a:srgbClr val="00188F"/>
                </a:solidFill>
                <a:latin typeface="Segoe UI Light" pitchFamily="34" charset="0"/>
                <a:ea typeface="Segoe UI" pitchFamily="34" charset="0"/>
                <a:cs typeface="Segoe UI" pitchFamily="34" charset="0"/>
              </a:rPr>
              <a:t>Video</a:t>
            </a:r>
          </a:p>
        </p:txBody>
      </p:sp>
      <p:sp>
        <p:nvSpPr>
          <p:cNvPr id="13" name="TextBox 12"/>
          <p:cNvSpPr txBox="1"/>
          <p:nvPr userDrawn="1"/>
        </p:nvSpPr>
        <p:spPr>
          <a:xfrm>
            <a:off x="761802" y="1"/>
            <a:ext cx="5332611" cy="1313656"/>
          </a:xfrm>
          <a:prstGeom prst="rect">
            <a:avLst/>
          </a:prstGeom>
        </p:spPr>
        <p:txBody>
          <a:bodyPr vert="horz" wrap="square" lIns="380893" tIns="54411" rIns="108821" bIns="54411" rtlCol="0" anchor="ctr">
            <a:noAutofit/>
          </a:bodyPr>
          <a:lstStyle/>
          <a:p>
            <a:pPr defTabSz="1088105"/>
            <a:r>
              <a:rPr lang="en-US" sz="8000" dirty="0" smtClean="0">
                <a:solidFill>
                  <a:srgbClr val="00BCF2"/>
                </a:solidFill>
                <a:latin typeface="Segoe UI Light" pitchFamily="34" charset="0"/>
                <a:ea typeface="Segoe UI" pitchFamily="34" charset="0"/>
                <a:cs typeface="Segoe UI" pitchFamily="34" charset="0"/>
              </a:rPr>
              <a:t>Video</a:t>
            </a:r>
          </a:p>
        </p:txBody>
      </p:sp>
    </p:spTree>
    <p:extLst>
      <p:ext uri="{BB962C8B-B14F-4D97-AF65-F5344CB8AC3E}">
        <p14:creationId xmlns:p14="http://schemas.microsoft.com/office/powerpoint/2010/main" val="240189886"/>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smtClean="0"/>
              <a:t>Click to add title</a:t>
            </a:r>
            <a:endParaRPr lang="en-US" dirty="0"/>
          </a:p>
        </p:txBody>
      </p:sp>
      <p:sp>
        <p:nvSpPr>
          <p:cNvPr id="5" name="Text Placeholder 15"/>
          <p:cNvSpPr>
            <a:spLocks noGrp="1"/>
          </p:cNvSpPr>
          <p:nvPr>
            <p:ph type="body" sz="quarter" idx="14" hasCustomPrompt="1"/>
          </p:nvPr>
        </p:nvSpPr>
        <p:spPr>
          <a:xfrm>
            <a:off x="761802" y="1524000"/>
            <a:ext cx="10665222"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add speaker notes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6"/>
          <p:cNvSpPr>
            <a:spLocks noGrp="1"/>
          </p:cNvSpPr>
          <p:nvPr>
            <p:ph type="body" sz="quarter" idx="11" hasCustomPrompt="1"/>
          </p:nvPr>
        </p:nvSpPr>
        <p:spPr>
          <a:xfrm>
            <a:off x="1" y="6238876"/>
            <a:ext cx="12188826"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00"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smtClean="0"/>
              <a:t>Next slide topic</a:t>
            </a:r>
          </a:p>
        </p:txBody>
      </p:sp>
    </p:spTree>
    <p:extLst>
      <p:ext uri="{BB962C8B-B14F-4D97-AF65-F5344CB8AC3E}">
        <p14:creationId xmlns:p14="http://schemas.microsoft.com/office/powerpoint/2010/main" val="720381448"/>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sp>
        <p:nvSpPr>
          <p:cNvPr id="8" name="Rectangle 7"/>
          <p:cNvSpPr/>
          <p:nvPr userDrawn="1"/>
        </p:nvSpPr>
        <p:spPr>
          <a:xfrm>
            <a:off x="761802"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dirty="0">
              <a:solidFill>
                <a:prstClr val="white"/>
              </a:solidFill>
            </a:endParaRPr>
          </a:p>
        </p:txBody>
      </p:sp>
      <p:sp>
        <p:nvSpPr>
          <p:cNvPr id="10" name="Rectangle 9"/>
          <p:cNvSpPr/>
          <p:nvPr/>
        </p:nvSpPr>
        <p:spPr>
          <a:xfrm>
            <a:off x="761802"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dirty="0">
              <a:solidFill>
                <a:prstClr val="white"/>
              </a:solidFill>
            </a:endParaRPr>
          </a:p>
        </p:txBody>
      </p:sp>
      <p:sp>
        <p:nvSpPr>
          <p:cNvPr id="7" name="Rectangle 6"/>
          <p:cNvSpPr/>
          <p:nvPr/>
        </p:nvSpPr>
        <p:spPr>
          <a:xfrm>
            <a:off x="761802" y="1"/>
            <a:ext cx="11427023"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dirty="0">
              <a:solidFill>
                <a:prstClr val="white"/>
              </a:solidFill>
            </a:endParaRPr>
          </a:p>
        </p:txBody>
      </p:sp>
      <p:sp>
        <p:nvSpPr>
          <p:cNvPr id="9" name="Text Placeholder 8"/>
          <p:cNvSpPr>
            <a:spLocks noGrp="1"/>
          </p:cNvSpPr>
          <p:nvPr>
            <p:ph type="body" sz="quarter" idx="13" hasCustomPrompt="1"/>
          </p:nvPr>
        </p:nvSpPr>
        <p:spPr>
          <a:xfrm>
            <a:off x="761801" y="2286001"/>
            <a:ext cx="7618016" cy="2286000"/>
          </a:xfrm>
          <a:prstGeom prst="rect">
            <a:avLst/>
          </a:prstGeom>
        </p:spPr>
        <p:txBody>
          <a:bodyPr lIns="380893" tIns="38089" rIns="76179" bIns="38089" anchor="b">
            <a:noAutofit/>
          </a:bodyPr>
          <a:lstStyle>
            <a:lvl1pPr marL="0" indent="0">
              <a:lnSpc>
                <a:spcPct val="80000"/>
              </a:lnSpc>
              <a:buNone/>
              <a:defRPr sz="4800">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nvPr>
        </p:nvSpPr>
        <p:spPr>
          <a:xfrm>
            <a:off x="761801" y="4572000"/>
            <a:ext cx="7618016" cy="762000"/>
          </a:xfrm>
          <a:prstGeom prst="rect">
            <a:avLst/>
          </a:prstGeom>
        </p:spPr>
        <p:txBody>
          <a:bodyPr lIns="380893" tIns="38089" rIns="76179" bIns="38089">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3134166728"/>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10" name="Rectangle 9"/>
          <p:cNvSpPr/>
          <p:nvPr/>
        </p:nvSpPr>
        <p:spPr>
          <a:xfrm>
            <a:off x="761802" y="1"/>
            <a:ext cx="11427023"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dirty="0">
              <a:solidFill>
                <a:prstClr val="white"/>
              </a:solidFill>
            </a:endParaRPr>
          </a:p>
        </p:txBody>
      </p:sp>
      <p:sp>
        <p:nvSpPr>
          <p:cNvPr id="7" name="Rectangle 6"/>
          <p:cNvSpPr/>
          <p:nvPr/>
        </p:nvSpPr>
        <p:spPr>
          <a:xfrm>
            <a:off x="761802" y="1"/>
            <a:ext cx="11427023"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dirty="0">
              <a:solidFill>
                <a:prstClr val="white"/>
              </a:solidFill>
            </a:endParaRPr>
          </a:p>
        </p:txBody>
      </p:sp>
      <p:sp>
        <p:nvSpPr>
          <p:cNvPr id="8" name="Rectangle 7"/>
          <p:cNvSpPr/>
          <p:nvPr userDrawn="1"/>
        </p:nvSpPr>
        <p:spPr>
          <a:xfrm>
            <a:off x="761802" y="1"/>
            <a:ext cx="11427023" cy="6858000"/>
          </a:xfrm>
          <a:prstGeom prst="rect">
            <a:avLst/>
          </a:prstGeom>
          <a:solidFill>
            <a:srgbClr val="7FBA00"/>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dirty="0">
              <a:solidFill>
                <a:prstClr val="white"/>
              </a:solidFill>
            </a:endParaRPr>
          </a:p>
        </p:txBody>
      </p:sp>
      <p:sp>
        <p:nvSpPr>
          <p:cNvPr id="9" name="Text Placeholder 8"/>
          <p:cNvSpPr>
            <a:spLocks noGrp="1"/>
          </p:cNvSpPr>
          <p:nvPr>
            <p:ph type="body" sz="quarter" idx="13" hasCustomPrompt="1"/>
          </p:nvPr>
        </p:nvSpPr>
        <p:spPr>
          <a:xfrm>
            <a:off x="761801" y="2286001"/>
            <a:ext cx="7618016" cy="2286000"/>
          </a:xfrm>
          <a:prstGeom prst="rect">
            <a:avLst/>
          </a:prstGeom>
        </p:spPr>
        <p:txBody>
          <a:bodyPr lIns="380893" tIns="38089" rIns="76179" bIns="38089" anchor="b">
            <a:noAutofit/>
          </a:bodyPr>
          <a:lstStyle>
            <a:lvl1pPr marL="0" indent="0">
              <a:lnSpc>
                <a:spcPct val="80000"/>
              </a:lnSpc>
              <a:buNone/>
              <a:defRPr sz="4800">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nvPr>
        </p:nvSpPr>
        <p:spPr>
          <a:xfrm>
            <a:off x="761801" y="4572000"/>
            <a:ext cx="7618016" cy="762000"/>
          </a:xfrm>
          <a:prstGeom prst="rect">
            <a:avLst/>
          </a:prstGeom>
        </p:spPr>
        <p:txBody>
          <a:bodyPr lIns="380893" tIns="38089" rIns="76179" bIns="38089">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2244851736"/>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8" name="Rectangle 7"/>
          <p:cNvSpPr/>
          <p:nvPr userDrawn="1"/>
        </p:nvSpPr>
        <p:spPr>
          <a:xfrm>
            <a:off x="761802" y="1"/>
            <a:ext cx="11427023"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dirty="0">
              <a:solidFill>
                <a:prstClr val="white"/>
              </a:solidFill>
            </a:endParaRPr>
          </a:p>
        </p:txBody>
      </p:sp>
      <p:sp>
        <p:nvSpPr>
          <p:cNvPr id="10" name="Rectangle 9"/>
          <p:cNvSpPr/>
          <p:nvPr/>
        </p:nvSpPr>
        <p:spPr>
          <a:xfrm>
            <a:off x="761802" y="1"/>
            <a:ext cx="11427023"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dirty="0">
              <a:solidFill>
                <a:prstClr val="white"/>
              </a:solidFill>
            </a:endParaRPr>
          </a:p>
        </p:txBody>
      </p:sp>
      <p:sp>
        <p:nvSpPr>
          <p:cNvPr id="7" name="Rectangle 6"/>
          <p:cNvSpPr/>
          <p:nvPr/>
        </p:nvSpPr>
        <p:spPr>
          <a:xfrm>
            <a:off x="761802" y="1"/>
            <a:ext cx="11427023" cy="6858000"/>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1" tIns="38086" rIns="76171" bIns="38086" rtlCol="0" anchor="ctr">
            <a:noAutofit/>
          </a:bodyPr>
          <a:lstStyle/>
          <a:p>
            <a:pPr algn="ctr" defTabSz="1088105"/>
            <a:endParaRPr lang="en-US" sz="2200" dirty="0">
              <a:solidFill>
                <a:prstClr val="white"/>
              </a:solidFill>
            </a:endParaRPr>
          </a:p>
        </p:txBody>
      </p:sp>
      <p:sp>
        <p:nvSpPr>
          <p:cNvPr id="9" name="Text Placeholder 8"/>
          <p:cNvSpPr>
            <a:spLocks noGrp="1"/>
          </p:cNvSpPr>
          <p:nvPr>
            <p:ph type="body" sz="quarter" idx="13" hasCustomPrompt="1"/>
          </p:nvPr>
        </p:nvSpPr>
        <p:spPr>
          <a:xfrm>
            <a:off x="761801" y="2286001"/>
            <a:ext cx="7618016" cy="2286000"/>
          </a:xfrm>
          <a:prstGeom prst="rect">
            <a:avLst/>
          </a:prstGeom>
        </p:spPr>
        <p:txBody>
          <a:bodyPr lIns="380893" tIns="38089" rIns="76179" bIns="38089" anchor="b">
            <a:noAutofit/>
          </a:bodyPr>
          <a:lstStyle>
            <a:lvl1pPr marL="0" indent="0">
              <a:lnSpc>
                <a:spcPct val="80000"/>
              </a:lnSpc>
              <a:buNone/>
              <a:defRPr sz="4800">
                <a:solidFill>
                  <a:schemeClr val="bg1"/>
                </a:solidFill>
                <a:latin typeface="Segoe UI Light" pitchFamily="34" charset="0"/>
              </a:defRPr>
            </a:lvl1pPr>
          </a:lstStyle>
          <a:p>
            <a:r>
              <a:rPr lang="en-US" dirty="0" smtClean="0"/>
              <a:t>Click to add section title</a:t>
            </a:r>
          </a:p>
        </p:txBody>
      </p:sp>
      <p:sp>
        <p:nvSpPr>
          <p:cNvPr id="11" name="Text Placeholder 10"/>
          <p:cNvSpPr>
            <a:spLocks noGrp="1"/>
          </p:cNvSpPr>
          <p:nvPr>
            <p:ph type="body" sz="quarter" idx="14" hasCustomPrompt="1"/>
          </p:nvPr>
        </p:nvSpPr>
        <p:spPr>
          <a:xfrm>
            <a:off x="761801" y="4572000"/>
            <a:ext cx="7618016" cy="762000"/>
          </a:xfrm>
          <a:prstGeom prst="rect">
            <a:avLst/>
          </a:prstGeom>
        </p:spPr>
        <p:txBody>
          <a:bodyPr lIns="380893" tIns="38089" rIns="76179" bIns="38089">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dirty="0" smtClean="0"/>
              <a:t>Click to add subtitle</a:t>
            </a:r>
          </a:p>
        </p:txBody>
      </p:sp>
    </p:spTree>
    <p:extLst>
      <p:ext uri="{BB962C8B-B14F-4D97-AF65-F5344CB8AC3E}">
        <p14:creationId xmlns:p14="http://schemas.microsoft.com/office/powerpoint/2010/main" val="2585493856"/>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sp>
        <p:nvSpPr>
          <p:cNvPr id="5" name="Rectangle 4"/>
          <p:cNvSpPr/>
          <p:nvPr/>
        </p:nvSpPr>
        <p:spPr>
          <a:xfrm>
            <a:off x="0"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642" y="3048000"/>
            <a:ext cx="2570735" cy="419108"/>
          </a:xfrm>
          <a:prstGeom prst="rect">
            <a:avLst/>
          </a:prstGeom>
        </p:spPr>
      </p:pic>
      <p:sp>
        <p:nvSpPr>
          <p:cNvPr id="4" name="Rectangle 3"/>
          <p:cNvSpPr/>
          <p:nvPr/>
        </p:nvSpPr>
        <p:spPr>
          <a:xfrm>
            <a:off x="0"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802" y="3048000"/>
            <a:ext cx="2570735" cy="419108"/>
          </a:xfrm>
          <a:prstGeom prst="rect">
            <a:avLst/>
          </a:prstGeom>
        </p:spPr>
      </p:pic>
    </p:spTree>
    <p:extLst>
      <p:ext uri="{BB962C8B-B14F-4D97-AF65-F5344CB8AC3E}">
        <p14:creationId xmlns:p14="http://schemas.microsoft.com/office/powerpoint/2010/main" val="216197247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5" y="0"/>
            <a:ext cx="5986463"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0"/>
            <a:ext cx="5232401"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0263" y="6021143"/>
            <a:ext cx="1763269" cy="813816"/>
          </a:xfrm>
          <a:prstGeom prst="rect">
            <a:avLst/>
          </a:prstGeom>
        </p:spPr>
      </p:pic>
    </p:spTree>
    <p:extLst>
      <p:ext uri="{BB962C8B-B14F-4D97-AF65-F5344CB8AC3E}">
        <p14:creationId xmlns:p14="http://schemas.microsoft.com/office/powerpoint/2010/main" val="1235027995"/>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Microsoft logo 2">
    <p:spTree>
      <p:nvGrpSpPr>
        <p:cNvPr id="1" name=""/>
        <p:cNvGrpSpPr/>
        <p:nvPr/>
      </p:nvGrpSpPr>
      <p:grpSpPr>
        <a:xfrm>
          <a:off x="0" y="0"/>
          <a:ext cx="0" cy="0"/>
          <a:chOff x="0" y="0"/>
          <a:chExt cx="0" cy="0"/>
        </a:xfrm>
      </p:grpSpPr>
      <p:sp>
        <p:nvSpPr>
          <p:cNvPr id="5" name="Rectangle 4"/>
          <p:cNvSpPr/>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642" y="3048000"/>
            <a:ext cx="2570735" cy="419108"/>
          </a:xfrm>
          <a:prstGeom prst="rect">
            <a:avLst/>
          </a:prstGeom>
        </p:spPr>
      </p:pic>
      <p:sp>
        <p:nvSpPr>
          <p:cNvPr id="4" name="Rectangle 3"/>
          <p:cNvSpPr/>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802" y="3048000"/>
            <a:ext cx="2570735" cy="419108"/>
          </a:xfrm>
          <a:prstGeom prst="rect">
            <a:avLst/>
          </a:prstGeom>
        </p:spPr>
      </p:pic>
      <p:sp>
        <p:nvSpPr>
          <p:cNvPr id="8" name="Rectangle 7"/>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1802" y="3048000"/>
            <a:ext cx="2570735" cy="419108"/>
          </a:xfrm>
          <a:prstGeom prst="rect">
            <a:avLst/>
          </a:prstGeom>
        </p:spPr>
      </p:pic>
    </p:spTree>
    <p:extLst>
      <p:ext uri="{BB962C8B-B14F-4D97-AF65-F5344CB8AC3E}">
        <p14:creationId xmlns:p14="http://schemas.microsoft.com/office/powerpoint/2010/main" val="951590988"/>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Microsoft logo 3">
    <p:spTree>
      <p:nvGrpSpPr>
        <p:cNvPr id="1" name=""/>
        <p:cNvGrpSpPr/>
        <p:nvPr/>
      </p:nvGrpSpPr>
      <p:grpSpPr>
        <a:xfrm>
          <a:off x="0" y="0"/>
          <a:ext cx="0" cy="0"/>
          <a:chOff x="0" y="0"/>
          <a:chExt cx="0" cy="0"/>
        </a:xfrm>
      </p:grpSpPr>
      <p:sp>
        <p:nvSpPr>
          <p:cNvPr id="5" name="Rectangle 4"/>
          <p:cNvSpPr/>
          <p:nvPr/>
        </p:nvSpPr>
        <p:spPr>
          <a:xfrm>
            <a:off x="0"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642" y="3048833"/>
            <a:ext cx="2570735" cy="417442"/>
          </a:xfrm>
          <a:prstGeom prst="rect">
            <a:avLst/>
          </a:prstGeom>
        </p:spPr>
      </p:pic>
      <p:sp>
        <p:nvSpPr>
          <p:cNvPr id="4" name="Rectangle 3"/>
          <p:cNvSpPr/>
          <p:nvPr/>
        </p:nvSpPr>
        <p:spPr>
          <a:xfrm>
            <a:off x="0"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802" y="3048833"/>
            <a:ext cx="2570735" cy="417442"/>
          </a:xfrm>
          <a:prstGeom prst="rect">
            <a:avLst/>
          </a:prstGeom>
        </p:spPr>
      </p:pic>
      <p:sp>
        <p:nvSpPr>
          <p:cNvPr id="8" name="Rectangle 7"/>
          <p:cNvSpPr/>
          <p:nvPr userDrawn="1"/>
        </p:nvSpPr>
        <p:spPr>
          <a:xfrm>
            <a:off x="0"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1802" y="3048833"/>
            <a:ext cx="2570735" cy="417442"/>
          </a:xfrm>
          <a:prstGeom prst="rect">
            <a:avLst/>
          </a:prstGeom>
        </p:spPr>
      </p:pic>
    </p:spTree>
    <p:extLst>
      <p:ext uri="{BB962C8B-B14F-4D97-AF65-F5344CB8AC3E}">
        <p14:creationId xmlns:p14="http://schemas.microsoft.com/office/powerpoint/2010/main" val="444406811"/>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441" y="6356353"/>
            <a:ext cx="2844059" cy="365125"/>
          </a:xfrm>
          <a:prstGeom prst="rect">
            <a:avLst/>
          </a:prstGeom>
        </p:spPr>
        <p:txBody>
          <a:bodyPr/>
          <a:lstStyle/>
          <a:p>
            <a:pPr defTabSz="1088105"/>
            <a:fld id="{02B578DE-049E-495F-947A-36972A7834CC}" type="datetimeFigureOut">
              <a:rPr lang="en-US" sz="2200" smtClean="0">
                <a:solidFill>
                  <a:srgbClr val="505050"/>
                </a:solidFill>
              </a:rPr>
              <a:pPr defTabSz="1088105"/>
              <a:t>9/17/2014</a:t>
            </a:fld>
            <a:endParaRPr lang="en-US" sz="2200" dirty="0">
              <a:solidFill>
                <a:srgbClr val="505050"/>
              </a:solidFill>
            </a:endParaRP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p:txBody>
          <a:bodyPr/>
          <a:lstStyle/>
          <a:p>
            <a:fld id="{0D22E85C-5C0D-4819-A67A-4D5D4A19489A}" type="slidenum">
              <a:rPr lang="en-US" smtClean="0">
                <a:solidFill>
                  <a:srgbClr val="505050"/>
                </a:solidFill>
              </a:rPr>
              <a:pPr/>
              <a:t>‹#›</a:t>
            </a:fld>
            <a:endParaRPr lang="en-US" dirty="0">
              <a:solidFill>
                <a:srgbClr val="505050"/>
              </a:solidFill>
            </a:endParaRPr>
          </a:p>
        </p:txBody>
      </p:sp>
      <p:sp>
        <p:nvSpPr>
          <p:cNvPr id="6" name="Footer Placeholder 6"/>
          <p:cNvSpPr txBox="1">
            <a:spLocks/>
          </p:cNvSpPr>
          <p:nvPr userDrawn="1"/>
        </p:nvSpPr>
        <p:spPr>
          <a:xfrm>
            <a:off x="5457522" y="6682288"/>
            <a:ext cx="1578581" cy="220532"/>
          </a:xfrm>
          <a:prstGeom prst="rect">
            <a:avLst/>
          </a:prstGeom>
        </p:spPr>
        <p:txBody>
          <a:bodyPr vert="horz" lIns="76179" tIns="38089" rIns="76179" bIns="38089" rtlCol="0" anchor="ctr"/>
          <a:lstStyle>
            <a:defPPr>
              <a:defRPr lang="en-US"/>
            </a:defPPr>
            <a:lvl1pPr marL="0" algn="ctr" defTabSz="1088105" rtl="0" eaLnBrk="1" latinLnBrk="0" hangingPunct="1">
              <a:defRPr sz="800" kern="1200">
                <a:solidFill>
                  <a:schemeClr val="tx1"/>
                </a:solidFill>
                <a:latin typeface="Segoe UI" pitchFamily="34" charset="0"/>
                <a:ea typeface="Segoe UI" pitchFamily="34" charset="0"/>
                <a:cs typeface="Segoe UI" pitchFamily="34" charset="0"/>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a:lstStyle>
          <a:p>
            <a:r>
              <a:rPr lang="en-US" smtClean="0">
                <a:solidFill>
                  <a:srgbClr val="505050"/>
                </a:solidFill>
              </a:rPr>
              <a:t>NDA Disclosure Only</a:t>
            </a:r>
            <a:endParaRPr lang="en-US" dirty="0">
              <a:solidFill>
                <a:srgbClr val="505050"/>
              </a:solidFill>
            </a:endParaRPr>
          </a:p>
        </p:txBody>
      </p:sp>
    </p:spTree>
    <p:extLst>
      <p:ext uri="{BB962C8B-B14F-4D97-AF65-F5344CB8AC3E}">
        <p14:creationId xmlns:p14="http://schemas.microsoft.com/office/powerpoint/2010/main" val="16067428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747713" y="2984908"/>
            <a:ext cx="5145086" cy="1218795"/>
          </a:xfrm>
        </p:spPr>
        <p:txBody>
          <a:bodyPr anchor="b"/>
          <a:lstStyle>
            <a:lvl1pPr marL="0" indent="0" algn="r">
              <a:buNone/>
              <a:defRPr sz="4400" spc="-150">
                <a:solidFill>
                  <a:schemeClr val="bg1"/>
                </a:solidFill>
                <a:latin typeface="Segoe UI Light" pitchFamily="34" charset="0"/>
              </a:defRPr>
            </a:lvl1pPr>
            <a:lvl2pPr marL="304738" indent="0">
              <a:buNone/>
              <a:defRPr sz="3200">
                <a:solidFill>
                  <a:schemeClr val="bg1"/>
                </a:solidFill>
                <a:latin typeface="Segoe UI Light" pitchFamily="34" charset="0"/>
              </a:defRPr>
            </a:lvl2pPr>
            <a:lvl3pPr marL="599953" indent="0">
              <a:buNone/>
              <a:defRPr sz="2800">
                <a:solidFill>
                  <a:schemeClr val="bg1"/>
                </a:solidFill>
                <a:latin typeface="Segoe UI Light" pitchFamily="34" charset="0"/>
              </a:defRPr>
            </a:lvl3pPr>
            <a:lvl4pPr marL="853902" indent="0">
              <a:buNone/>
              <a:defRPr sz="2400">
                <a:solidFill>
                  <a:schemeClr val="bg1"/>
                </a:solidFill>
                <a:latin typeface="Segoe UI Light" pitchFamily="34" charset="0"/>
              </a:defRPr>
            </a:lvl4pPr>
            <a:lvl5pPr marL="1147528" indent="0">
              <a:buNone/>
              <a:defRPr sz="2400">
                <a:solidFill>
                  <a:schemeClr val="bg1"/>
                </a:solidFill>
                <a:latin typeface="Segoe UI Light" pitchFamily="34" charset="0"/>
              </a:defRPr>
            </a:lvl5pPr>
          </a:lstStyle>
          <a:p>
            <a:pPr lvl="0"/>
            <a:r>
              <a:rPr lang="en-US" dirty="0" smtClean="0"/>
              <a:t>Click to edit Master text styles</a:t>
            </a:r>
          </a:p>
        </p:txBody>
      </p:sp>
      <p:sp>
        <p:nvSpPr>
          <p:cNvPr id="11" name="Text Placeholder 10"/>
          <p:cNvSpPr>
            <a:spLocks noGrp="1"/>
          </p:cNvSpPr>
          <p:nvPr>
            <p:ph type="body" sz="quarter" idx="11"/>
          </p:nvPr>
        </p:nvSpPr>
        <p:spPr>
          <a:xfrm>
            <a:off x="747713" y="4260533"/>
            <a:ext cx="5145086" cy="387798"/>
          </a:xfrm>
        </p:spPr>
        <p:txBody>
          <a:bodyPr anchor="ctr"/>
          <a:lstStyle>
            <a:lvl1pPr marL="0" indent="0" algn="r" defTabSz="914178" rtl="0" eaLnBrk="1" latinLnBrk="0" hangingPunct="1">
              <a:lnSpc>
                <a:spcPct val="90000"/>
              </a:lnSpc>
              <a:spcBef>
                <a:spcPct val="20000"/>
              </a:spcBef>
              <a:buClrTx/>
              <a:buSzPct val="90000"/>
              <a:buFont typeface="Arial" pitchFamily="34" charset="0"/>
              <a:buNone/>
              <a:defRPr lang="en-US" sz="2800" kern="1200" dirty="0" smtClean="0">
                <a:ln w="3175">
                  <a:noFill/>
                </a:ln>
                <a:solidFill>
                  <a:schemeClr val="bg2"/>
                </a:solidFill>
                <a:latin typeface="Segoe UI" pitchFamily="34" charset="0"/>
                <a:ea typeface="Segoe UI" pitchFamily="34" charset="0"/>
                <a:cs typeface="Segoe UI" pitchFamily="34" charset="0"/>
              </a:defRPr>
            </a:lvl1pPr>
            <a:lvl2pPr marL="0" indent="0" algn="r" defTabSz="914178" rtl="0" eaLnBrk="1" latinLnBrk="0" hangingPunct="1">
              <a:lnSpc>
                <a:spcPct val="90000"/>
              </a:lnSpc>
              <a:spcBef>
                <a:spcPct val="20000"/>
              </a:spcBef>
              <a:buClrTx/>
              <a:buSzPct val="90000"/>
              <a:buFont typeface="Arial" pitchFamily="34" charset="0"/>
              <a:buNone/>
              <a:defRPr lang="en-US" sz="2800" kern="1200" dirty="0" smtClean="0">
                <a:ln w="3175">
                  <a:noFill/>
                </a:ln>
                <a:solidFill>
                  <a:schemeClr val="bg2"/>
                </a:solidFill>
                <a:latin typeface="Segoe UI" pitchFamily="34" charset="0"/>
                <a:ea typeface="Segoe UI" pitchFamily="34" charset="0"/>
                <a:cs typeface="Segoe UI" pitchFamily="34" charset="0"/>
              </a:defRPr>
            </a:lvl2pPr>
            <a:lvl3pPr marL="0" indent="0" algn="r" defTabSz="914178" rtl="0" eaLnBrk="1" latinLnBrk="0" hangingPunct="1">
              <a:lnSpc>
                <a:spcPct val="90000"/>
              </a:lnSpc>
              <a:spcBef>
                <a:spcPct val="20000"/>
              </a:spcBef>
              <a:buClrTx/>
              <a:buSzPct val="90000"/>
              <a:buFont typeface="Arial" pitchFamily="34" charset="0"/>
              <a:buNone/>
              <a:defRPr lang="en-US" sz="2800" kern="1200" dirty="0" smtClean="0">
                <a:ln w="3175">
                  <a:noFill/>
                </a:ln>
                <a:solidFill>
                  <a:schemeClr val="bg2"/>
                </a:solidFill>
                <a:latin typeface="Segoe UI" pitchFamily="34" charset="0"/>
                <a:ea typeface="Segoe UI" pitchFamily="34" charset="0"/>
                <a:cs typeface="Segoe UI" pitchFamily="34" charset="0"/>
              </a:defRPr>
            </a:lvl3pPr>
            <a:lvl4pPr marL="0" indent="0" algn="r" defTabSz="914178" rtl="0" eaLnBrk="1" latinLnBrk="0" hangingPunct="1">
              <a:lnSpc>
                <a:spcPct val="90000"/>
              </a:lnSpc>
              <a:spcBef>
                <a:spcPct val="20000"/>
              </a:spcBef>
              <a:buClrTx/>
              <a:buSzPct val="90000"/>
              <a:buFont typeface="Arial" pitchFamily="34" charset="0"/>
              <a:buNone/>
              <a:defRPr lang="en-US" sz="2800" kern="1200" dirty="0" smtClean="0">
                <a:ln w="3175">
                  <a:noFill/>
                </a:ln>
                <a:solidFill>
                  <a:schemeClr val="bg2"/>
                </a:solidFill>
                <a:latin typeface="Segoe UI" pitchFamily="34" charset="0"/>
                <a:ea typeface="Segoe UI" pitchFamily="34" charset="0"/>
                <a:cs typeface="Segoe UI" pitchFamily="34" charset="0"/>
              </a:defRPr>
            </a:lvl4pPr>
            <a:lvl5pPr marL="0" indent="0" algn="r" defTabSz="914178" rtl="0" eaLnBrk="1" latinLnBrk="0" hangingPunct="1">
              <a:lnSpc>
                <a:spcPct val="90000"/>
              </a:lnSpc>
              <a:spcBef>
                <a:spcPct val="20000"/>
              </a:spcBef>
              <a:buClrTx/>
              <a:buSzPct val="90000"/>
              <a:buFont typeface="Arial" pitchFamily="34" charset="0"/>
              <a:buNone/>
              <a:defRPr lang="en-US" sz="2800" kern="1200" dirty="0">
                <a:ln w="3175">
                  <a:noFill/>
                </a:ln>
                <a:solidFill>
                  <a:schemeClr val="bg2"/>
                </a:solidFill>
                <a:latin typeface="Segoe UI" pitchFamily="34" charset="0"/>
                <a:ea typeface="Segoe UI" pitchFamily="34" charset="0"/>
                <a:cs typeface="Segoe UI" pitchFamily="34" charset="0"/>
              </a:defRPr>
            </a:lvl5pPr>
          </a:lstStyle>
          <a:p>
            <a:pPr lvl="0"/>
            <a:r>
              <a:rPr lang="en-US" dirty="0" smtClean="0"/>
              <a:t>Click to edit Master text styles</a:t>
            </a:r>
          </a:p>
        </p:txBody>
      </p:sp>
      <p:sp>
        <p:nvSpPr>
          <p:cNvPr id="15" name="Text Placeholder 14"/>
          <p:cNvSpPr>
            <a:spLocks noGrp="1"/>
          </p:cNvSpPr>
          <p:nvPr>
            <p:ph type="body" sz="quarter" idx="12"/>
          </p:nvPr>
        </p:nvSpPr>
        <p:spPr>
          <a:xfrm>
            <a:off x="747715" y="5003801"/>
            <a:ext cx="10693400" cy="300062"/>
          </a:xfrm>
        </p:spPr>
        <p:txBody>
          <a:bodyPr lIns="91421" tIns="45710" rIns="91421" bIns="45710"/>
          <a:lstStyle>
            <a:lvl1pPr marL="0" indent="0" algn="l" defTabSz="914213" rtl="0" eaLnBrk="1" latinLnBrk="0" hangingPunct="1">
              <a:spcBef>
                <a:spcPct val="20000"/>
              </a:spcBef>
              <a:buClr>
                <a:srgbClr val="397FBB"/>
              </a:buClr>
              <a:buSzPct val="105000"/>
              <a:buFontTx/>
              <a:buNone/>
              <a:defRPr lang="en-US" sz="1500" b="0" kern="1200" baseline="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1pPr>
            <a:lvl2pPr marL="0" indent="0" algn="l" defTabSz="914213" rtl="0" eaLnBrk="1" latinLnBrk="0" hangingPunct="1">
              <a:spcBef>
                <a:spcPct val="20000"/>
              </a:spcBef>
              <a:buClr>
                <a:srgbClr val="397FBB"/>
              </a:buClr>
              <a:buSzPct val="105000"/>
              <a:buFontTx/>
              <a:buNone/>
              <a:defRPr lang="en-US" sz="1500" b="1" kern="120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2pPr>
            <a:lvl3pPr marL="0" indent="0" algn="l" defTabSz="914213" rtl="0" eaLnBrk="1" latinLnBrk="0" hangingPunct="1">
              <a:spcBef>
                <a:spcPct val="20000"/>
              </a:spcBef>
              <a:buClr>
                <a:srgbClr val="397FBB"/>
              </a:buClr>
              <a:buSzPct val="105000"/>
              <a:buFontTx/>
              <a:buNone/>
              <a:defRPr lang="en-US" sz="1500" b="1" kern="120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3pPr>
            <a:lvl4pPr marL="0" indent="0" algn="l" defTabSz="914213" rtl="0" eaLnBrk="1" latinLnBrk="0" hangingPunct="1">
              <a:spcBef>
                <a:spcPct val="20000"/>
              </a:spcBef>
              <a:buClr>
                <a:srgbClr val="397FBB"/>
              </a:buClr>
              <a:buSzPct val="105000"/>
              <a:buFontTx/>
              <a:buNone/>
              <a:defRPr lang="en-US" sz="1500" b="1" kern="120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4pPr>
            <a:lvl5pPr marL="0" indent="0" algn="l" defTabSz="914213" rtl="0" eaLnBrk="1" latinLnBrk="0" hangingPunct="1">
              <a:spcBef>
                <a:spcPct val="20000"/>
              </a:spcBef>
              <a:buClr>
                <a:srgbClr val="397FBB"/>
              </a:buClr>
              <a:buSzPct val="105000"/>
              <a:buFontTx/>
              <a:buNone/>
              <a:defRPr lang="en-US" sz="1500" b="1" kern="1200" dirty="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5pPr>
          </a:lstStyle>
          <a:p>
            <a:pPr lvl="0"/>
            <a:r>
              <a:rPr lang="en-US" dirty="0" smtClean="0"/>
              <a:t>Click to edit Master text styles</a:t>
            </a:r>
          </a:p>
        </p:txBody>
      </p:sp>
      <p:sp>
        <p:nvSpPr>
          <p:cNvPr id="19" name="Text Placeholder 18"/>
          <p:cNvSpPr>
            <a:spLocks noGrp="1"/>
          </p:cNvSpPr>
          <p:nvPr>
            <p:ph type="body" sz="quarter" idx="15"/>
          </p:nvPr>
        </p:nvSpPr>
        <p:spPr>
          <a:xfrm>
            <a:off x="747715" y="5351706"/>
            <a:ext cx="10693400" cy="300062"/>
          </a:xfrm>
        </p:spPr>
        <p:txBody>
          <a:bodyPr lIns="91421" tIns="45710" rIns="91421" bIns="45710"/>
          <a:lstStyle>
            <a:lvl1pPr marL="290455" indent="-290455">
              <a:buNone/>
              <a:defRPr lang="en-US" sz="1500" b="0" kern="1200" baseline="0" dirty="0" smtClean="0">
                <a:ln w="3175">
                  <a:noFill/>
                </a:ln>
                <a:gradFill flip="none" rotWithShape="1">
                  <a:gsLst>
                    <a:gs pos="5417">
                      <a:schemeClr val="tx2"/>
                    </a:gs>
                    <a:gs pos="26000">
                      <a:schemeClr val="tx2"/>
                    </a:gs>
                  </a:gsLst>
                  <a:lin ang="5400000" scaled="0"/>
                  <a:tileRect/>
                </a:gradFill>
                <a:latin typeface="Segoe UI Light" pitchFamily="34" charset="0"/>
                <a:ea typeface="Segoe UI" pitchFamily="34" charset="0"/>
                <a:cs typeface="Arial" charset="0"/>
              </a:defRPr>
            </a:lvl1pPr>
          </a:lstStyle>
          <a:p>
            <a:pPr lvl="0"/>
            <a:r>
              <a:rPr lang="en-US" dirty="0" smtClean="0"/>
              <a:t>Click to edit Master text styles</a:t>
            </a:r>
          </a:p>
        </p:txBody>
      </p:sp>
      <p:sp>
        <p:nvSpPr>
          <p:cNvPr id="24" name="Picture Placeholder 23"/>
          <p:cNvSpPr>
            <a:spLocks noGrp="1"/>
          </p:cNvSpPr>
          <p:nvPr>
            <p:ph type="pic" sz="quarter" idx="16"/>
          </p:nvPr>
        </p:nvSpPr>
        <p:spPr>
          <a:xfrm>
            <a:off x="6277294" y="2915302"/>
            <a:ext cx="2472855" cy="443198"/>
          </a:xfrm>
          <a:solidFill>
            <a:schemeClr val="bg1">
              <a:lumMod val="95000"/>
            </a:schemeClr>
          </a:solidFill>
          <a:ln>
            <a:noFill/>
          </a:ln>
        </p:spPr>
        <p:txBody>
          <a:bodyPr anchor="ctr"/>
          <a:lstStyle>
            <a:lvl1pPr marL="0" indent="0" algn="ctr">
              <a:buNone/>
              <a:defRPr/>
            </a:lvl1pPr>
          </a:lstStyle>
          <a:p>
            <a:pPr lvl="0"/>
            <a:endParaRPr lang="en-US" noProof="0" dirty="0"/>
          </a:p>
        </p:txBody>
      </p:sp>
      <p:sp>
        <p:nvSpPr>
          <p:cNvPr id="27" name="Picture Placeholder 26"/>
          <p:cNvSpPr>
            <a:spLocks noGrp="1"/>
          </p:cNvSpPr>
          <p:nvPr>
            <p:ph type="pic" sz="quarter" idx="17"/>
          </p:nvPr>
        </p:nvSpPr>
        <p:spPr>
          <a:xfrm>
            <a:off x="8932862" y="2915302"/>
            <a:ext cx="2508251" cy="443198"/>
          </a:xfrm>
          <a:solidFill>
            <a:schemeClr val="bg1">
              <a:lumMod val="95000"/>
            </a:schemeClr>
          </a:solidFill>
        </p:spPr>
        <p:txBody>
          <a:bodyPr anchor="ctr"/>
          <a:lstStyle>
            <a:lvl1pPr marL="0" indent="0" algn="ctr">
              <a:buNone/>
              <a:defRPr/>
            </a:lvl1pPr>
          </a:lstStyle>
          <a:p>
            <a:pPr lvl="0"/>
            <a:endParaRPr lang="en-US" noProof="0" dirty="0"/>
          </a:p>
        </p:txBody>
      </p:sp>
      <p:sp>
        <p:nvSpPr>
          <p:cNvPr id="8" name="Footer Placeholder 6"/>
          <p:cNvSpPr>
            <a:spLocks noGrp="1"/>
          </p:cNvSpPr>
          <p:nvPr>
            <p:ph type="ftr" sz="quarter" idx="3"/>
          </p:nvPr>
        </p:nvSpPr>
        <p:spPr>
          <a:xfrm>
            <a:off x="5305122" y="6626710"/>
            <a:ext cx="1578581" cy="220532"/>
          </a:xfrm>
          <a:prstGeom prst="rect">
            <a:avLst/>
          </a:prstGeom>
        </p:spPr>
        <p:txBody>
          <a:bodyPr vert="horz" lIns="76179" tIns="38089" rIns="76179" bIns="38089" rtlCol="0" anchor="ctr"/>
          <a:lstStyle>
            <a:lvl1pPr algn="ctr">
              <a:defRPr sz="800">
                <a:solidFill>
                  <a:schemeClr val="tx1"/>
                </a:solidFill>
                <a:latin typeface="Segoe UI" pitchFamily="34" charset="0"/>
                <a:ea typeface="Segoe UI" pitchFamily="34" charset="0"/>
                <a:cs typeface="Segoe UI" pitchFamily="34" charset="0"/>
              </a:defRPr>
            </a:lvl1pPr>
          </a:lstStyle>
          <a:p>
            <a:r>
              <a:rPr lang="en-US" smtClean="0">
                <a:solidFill>
                  <a:srgbClr val="505050"/>
                </a:solidFill>
              </a:rPr>
              <a:t>NDA Disclosure Only</a:t>
            </a:r>
            <a:endParaRPr lang="en-US" dirty="0">
              <a:solidFill>
                <a:srgbClr val="505050"/>
              </a:solidFill>
            </a:endParaRPr>
          </a:p>
        </p:txBody>
      </p:sp>
    </p:spTree>
    <p:extLst>
      <p:ext uri="{BB962C8B-B14F-4D97-AF65-F5344CB8AC3E}">
        <p14:creationId xmlns:p14="http://schemas.microsoft.com/office/powerpoint/2010/main" val="3729126333"/>
      </p:ext>
    </p:extLst>
  </p:cSld>
  <p:clrMapOvr>
    <a:masterClrMapping/>
  </p:clrMapOvr>
  <p:transition spd="slow">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694" y="2109542"/>
            <a:ext cx="10237787" cy="997196"/>
          </a:xfrm>
        </p:spPr>
        <p:txBody>
          <a:bodyPr anchor="b" anchorCtr="0"/>
          <a:lstStyle>
            <a:lvl1pPr>
              <a:defRPr sz="7200" spc="-150" baseline="0">
                <a:gradFill>
                  <a:gsLst>
                    <a:gs pos="1250">
                      <a:schemeClr val="bg1"/>
                    </a:gs>
                    <a:gs pos="100000">
                      <a:schemeClr val="bg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694" y="3425825"/>
            <a:ext cx="10237787"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dirty="0" smtClean="0"/>
              <a:t>Speaker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5004" y="4873973"/>
            <a:ext cx="4362138" cy="2046779"/>
          </a:xfrm>
          <a:prstGeom prst="rect">
            <a:avLst/>
          </a:prstGeom>
        </p:spPr>
      </p:pic>
    </p:spTree>
    <p:extLst>
      <p:ext uri="{BB962C8B-B14F-4D97-AF65-F5344CB8AC3E}">
        <p14:creationId xmlns:p14="http://schemas.microsoft.com/office/powerpoint/2010/main" val="28847044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112" y="2819603"/>
            <a:ext cx="11149013" cy="1218795"/>
          </a:xfrm>
        </p:spPr>
        <p:txBody>
          <a:bodyPr anchor="b" anchorCtr="0"/>
          <a:lstStyle>
            <a:lvl1pPr>
              <a:defRPr sz="8800" spc="-300" baseline="0">
                <a:gradFill>
                  <a:gsLst>
                    <a:gs pos="100000">
                      <a:schemeClr val="bg1"/>
                    </a:gs>
                    <a:gs pos="0">
                      <a:schemeClr val="bg1"/>
                    </a:gs>
                  </a:gsLst>
                  <a:lin ang="5400000" scaled="0"/>
                </a:gradFill>
              </a:defRPr>
            </a:lvl1pPr>
          </a:lstStyle>
          <a:p>
            <a:r>
              <a:rPr lang="en-US" dirty="0" smtClean="0"/>
              <a:t>Click to edit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94860" y="6199260"/>
            <a:ext cx="1516869" cy="399979"/>
          </a:xfrm>
          <a:prstGeom prst="rect">
            <a:avLst/>
          </a:prstGeom>
        </p:spPr>
      </p:pic>
    </p:spTree>
    <p:extLst>
      <p:ext uri="{BB962C8B-B14F-4D97-AF65-F5344CB8AC3E}">
        <p14:creationId xmlns:p14="http://schemas.microsoft.com/office/powerpoint/2010/main" val="2189797211"/>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3139" y="4343400"/>
            <a:ext cx="10237786" cy="461665"/>
          </a:xfrm>
        </p:spPr>
        <p:txBody>
          <a:bodyPr>
            <a:noAutofit/>
          </a:bodyPr>
          <a:lstStyle>
            <a:lvl1pPr marL="0" indent="0" algn="l">
              <a:lnSpc>
                <a:spcPct val="90000"/>
              </a:lnSpc>
              <a:spcBef>
                <a:spcPts val="0"/>
              </a:spcBef>
              <a:buNone/>
              <a:defRPr lang="en-US" sz="3600" kern="1200" spc="-70" baseline="0" dirty="0">
                <a:gradFill>
                  <a:gsLst>
                    <a:gs pos="2083">
                      <a:schemeClr val="bg2"/>
                    </a:gs>
                    <a:gs pos="99000">
                      <a:schemeClr val="bg2"/>
                    </a:gs>
                  </a:gsLst>
                  <a:lin ang="5400000" scaled="0"/>
                </a:gradFill>
                <a:latin typeface="+mj-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pPr>
            <a:r>
              <a:rPr lang="en-US" smtClean="0"/>
              <a:t>Click to edit Master subtitle style</a:t>
            </a:r>
            <a:endParaRPr lang="en-US" dirty="0"/>
          </a:p>
        </p:txBody>
      </p:sp>
      <p:sp>
        <p:nvSpPr>
          <p:cNvPr id="7" name="Text Placeholder 6"/>
          <p:cNvSpPr>
            <a:spLocks noGrp="1"/>
          </p:cNvSpPr>
          <p:nvPr>
            <p:ph type="body" sz="quarter" idx="10" hasCustomPrompt="1"/>
          </p:nvPr>
        </p:nvSpPr>
        <p:spPr>
          <a:xfrm>
            <a:off x="973138" y="2739678"/>
            <a:ext cx="10245725"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600" b="0" kern="1200" cap="none" spc="-400"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smtClean="0"/>
              <a:t>click to…</a:t>
            </a:r>
          </a:p>
        </p:txBody>
      </p:sp>
      <p:sp>
        <p:nvSpPr>
          <p:cNvPr id="5" name="Text Placeholder 4"/>
          <p:cNvSpPr>
            <a:spLocks noGrp="1"/>
          </p:cNvSpPr>
          <p:nvPr>
            <p:ph type="body" sz="quarter" idx="11"/>
          </p:nvPr>
        </p:nvSpPr>
        <p:spPr>
          <a:xfrm>
            <a:off x="973138" y="1447800"/>
            <a:ext cx="10237787" cy="914096"/>
          </a:xfrm>
        </p:spPr>
        <p:txBody>
          <a:bodyPr wrap="square" anchor="b">
            <a:noAutofit/>
          </a:bodyPr>
          <a:lstStyle>
            <a:lvl1pPr marL="0" indent="0">
              <a:buNone/>
              <a:defRPr sz="6600" spc="-150"/>
            </a:lvl1pPr>
          </a:lstStyle>
          <a:p>
            <a:pPr lvl="0"/>
            <a:r>
              <a:rPr lang="en-US" smtClean="0"/>
              <a:t>Click to edit Master text styles</a:t>
            </a:r>
          </a:p>
        </p:txBody>
      </p:sp>
    </p:spTree>
    <p:extLst>
      <p:ext uri="{BB962C8B-B14F-4D97-AF65-F5344CB8AC3E}">
        <p14:creationId xmlns:p14="http://schemas.microsoft.com/office/powerpoint/2010/main" val="27236755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85921" y="6196903"/>
            <a:ext cx="1525808" cy="402336"/>
          </a:xfrm>
          <a:prstGeom prst="rect">
            <a:avLst/>
          </a:prstGeom>
        </p:spPr>
      </p:pic>
      <p:sp>
        <p:nvSpPr>
          <p:cNvPr id="5" name="Text Placeholder 4"/>
          <p:cNvSpPr>
            <a:spLocks noGrp="1"/>
          </p:cNvSpPr>
          <p:nvPr>
            <p:ph type="body" sz="quarter" idx="10"/>
          </p:nvPr>
        </p:nvSpPr>
        <p:spPr>
          <a:xfrm>
            <a:off x="519112" y="1447799"/>
            <a:ext cx="11149013"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bg2"/>
                    </a:gs>
                    <a:gs pos="6000">
                      <a:schemeClr val="bg2"/>
                    </a:gs>
                  </a:gsLst>
                  <a:lin ang="5400000" scaled="0"/>
                </a:gradFill>
              </a:defRPr>
            </a:lvl2pPr>
            <a:lvl3pPr marL="231775" indent="0">
              <a:buNone/>
              <a:defRPr sz="2000">
                <a:gradFill>
                  <a:gsLst>
                    <a:gs pos="100000">
                      <a:schemeClr val="bg2"/>
                    </a:gs>
                    <a:gs pos="6000">
                      <a:schemeClr val="bg2"/>
                    </a:gs>
                  </a:gsLst>
                  <a:lin ang="5400000" scaled="0"/>
                </a:gradFill>
              </a:defRPr>
            </a:lvl3pPr>
            <a:lvl4pPr marL="457200" indent="0">
              <a:buNone/>
              <a:defRPr sz="2000">
                <a:gradFill>
                  <a:gsLst>
                    <a:gs pos="100000">
                      <a:schemeClr val="bg2"/>
                    </a:gs>
                    <a:gs pos="6000">
                      <a:schemeClr val="bg2"/>
                    </a:gs>
                  </a:gsLst>
                  <a:lin ang="5400000" scaled="0"/>
                </a:gradFill>
              </a:defRPr>
            </a:lvl4pPr>
            <a:lvl5pPr marL="693738" indent="0">
              <a:buNone/>
              <a:defRPr sz="200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469879263"/>
      </p:ext>
    </p:extLst>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2" y="1447799"/>
            <a:ext cx="11149013" cy="1975926"/>
          </a:xfrm>
          <a:prstGeom prst="rect">
            <a:avLst/>
          </a:prstGeom>
        </p:spPr>
        <p:txBody>
          <a:bodyPr/>
          <a:lstStyle>
            <a:lvl1pPr marL="0" indent="0">
              <a:spcBef>
                <a:spcPts val="2400"/>
              </a:spcBef>
              <a:buNone/>
              <a:defRPr sz="4000">
                <a:gradFill>
                  <a:gsLst>
                    <a:gs pos="100000">
                      <a:schemeClr val="bg2"/>
                    </a:gs>
                    <a:gs pos="0">
                      <a:schemeClr val="bg2"/>
                    </a:gs>
                  </a:gsLst>
                  <a:lin ang="5400000" scaled="0"/>
                </a:gradFill>
                <a:latin typeface="+mj-lt"/>
              </a:defRPr>
            </a:lvl1pPr>
            <a:lvl2pPr marL="0" indent="0">
              <a:buNone/>
              <a:defRPr sz="2000">
                <a:gradFill>
                  <a:gsLst>
                    <a:gs pos="100000">
                      <a:schemeClr val="bg2"/>
                    </a:gs>
                    <a:gs pos="0">
                      <a:schemeClr val="bg2"/>
                    </a:gs>
                  </a:gsLst>
                  <a:lin ang="5400000" scaled="0"/>
                </a:gradFill>
              </a:defRPr>
            </a:lvl2pPr>
            <a:lvl3pPr marL="231775" indent="0">
              <a:buNone/>
              <a:defRPr sz="2000">
                <a:gradFill>
                  <a:gsLst>
                    <a:gs pos="100000">
                      <a:schemeClr val="bg2"/>
                    </a:gs>
                    <a:gs pos="0">
                      <a:schemeClr val="bg2"/>
                    </a:gs>
                  </a:gsLst>
                  <a:lin ang="5400000" scaled="0"/>
                </a:gradFill>
              </a:defRPr>
            </a:lvl3pPr>
            <a:lvl4pPr marL="457200" indent="0">
              <a:buNone/>
              <a:defRPr sz="2000">
                <a:gradFill>
                  <a:gsLst>
                    <a:gs pos="100000">
                      <a:schemeClr val="bg2"/>
                    </a:gs>
                    <a:gs pos="0">
                      <a:schemeClr val="bg2"/>
                    </a:gs>
                  </a:gsLst>
                  <a:lin ang="5400000" scaled="0"/>
                </a:gradFill>
              </a:defRPr>
            </a:lvl4pPr>
            <a:lvl5pPr marL="693738" indent="0">
              <a:buNone/>
              <a:defRPr sz="200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102637722"/>
      </p:ext>
    </p:extLst>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2" y="1447799"/>
            <a:ext cx="11149013" cy="1975926"/>
          </a:xfrm>
          <a:prstGeom prst="rect">
            <a:avLst/>
          </a:prstGeom>
        </p:spPr>
        <p:txBody>
          <a:bodyPr/>
          <a:lstStyle>
            <a:lvl1pPr marL="0" indent="0">
              <a:spcBef>
                <a:spcPts val="2400"/>
              </a:spcBef>
              <a:buNone/>
              <a:defRPr sz="4000">
                <a:gradFill>
                  <a:gsLst>
                    <a:gs pos="100000">
                      <a:schemeClr val="bg2"/>
                    </a:gs>
                    <a:gs pos="0">
                      <a:schemeClr val="bg2"/>
                    </a:gs>
                  </a:gsLst>
                  <a:lin ang="5400000" scaled="0"/>
                </a:gradFill>
                <a:latin typeface="+mj-lt"/>
              </a:defRPr>
            </a:lvl1pPr>
            <a:lvl2pPr marL="0" indent="0">
              <a:buNone/>
              <a:defRPr sz="2000">
                <a:gradFill>
                  <a:gsLst>
                    <a:gs pos="100000">
                      <a:schemeClr val="bg2"/>
                    </a:gs>
                    <a:gs pos="0">
                      <a:schemeClr val="bg2"/>
                    </a:gs>
                  </a:gsLst>
                  <a:lin ang="5400000" scaled="0"/>
                </a:gradFill>
              </a:defRPr>
            </a:lvl2pPr>
            <a:lvl3pPr marL="231775" indent="0">
              <a:buNone/>
              <a:defRPr sz="2000">
                <a:gradFill>
                  <a:gsLst>
                    <a:gs pos="100000">
                      <a:schemeClr val="bg2"/>
                    </a:gs>
                    <a:gs pos="0">
                      <a:schemeClr val="bg2"/>
                    </a:gs>
                  </a:gsLst>
                  <a:lin ang="5400000" scaled="0"/>
                </a:gradFill>
              </a:defRPr>
            </a:lvl3pPr>
            <a:lvl4pPr marL="457200" indent="0">
              <a:buNone/>
              <a:defRPr sz="2000">
                <a:gradFill>
                  <a:gsLst>
                    <a:gs pos="100000">
                      <a:schemeClr val="bg2"/>
                    </a:gs>
                    <a:gs pos="0">
                      <a:schemeClr val="bg2"/>
                    </a:gs>
                  </a:gsLst>
                  <a:lin ang="5400000" scaled="0"/>
                </a:gradFill>
              </a:defRPr>
            </a:lvl4pPr>
            <a:lvl5pPr marL="693738" indent="0">
              <a:buNone/>
              <a:defRPr sz="200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214902500"/>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5" y="0"/>
            <a:ext cx="5986463"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0"/>
            <a:ext cx="5232401"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8252" y="6100346"/>
            <a:ext cx="2164584" cy="749808"/>
          </a:xfrm>
          <a:prstGeom prst="rect">
            <a:avLst/>
          </a:prstGeom>
        </p:spPr>
      </p:pic>
    </p:spTree>
    <p:extLst>
      <p:ext uri="{BB962C8B-B14F-4D97-AF65-F5344CB8AC3E}">
        <p14:creationId xmlns:p14="http://schemas.microsoft.com/office/powerpoint/2010/main" val="110148630"/>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747897"/>
          </a:xfrm>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404650374"/>
      </p:ext>
    </p:extLst>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20700" y="1447800"/>
            <a:ext cx="5394960"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a:lvl2pPr>
            <a:lvl3pPr marL="233363" indent="0">
              <a:buNone/>
              <a:defRPr sz="2000"/>
            </a:lvl3pPr>
            <a:lvl4pPr marL="457200" indent="0">
              <a:buNone/>
              <a:defRPr sz="2000"/>
            </a:lvl4pPr>
            <a:lvl5pPr marL="693738" indent="0">
              <a:buNone/>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277928" y="1447800"/>
            <a:ext cx="5394960"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250">
                      <a:schemeClr val="bg2"/>
                    </a:gs>
                    <a:gs pos="100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
        <p:nvSpPr>
          <p:cNvPr id="7" name="Slide Number Placeholder 9"/>
          <p:cNvSpPr>
            <a:spLocks noGrp="1"/>
          </p:cNvSpPr>
          <p:nvPr>
            <p:ph type="sldNum" sz="quarter" idx="13"/>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2558279032"/>
      </p:ext>
    </p:extLst>
  </p:cSld>
  <p:clrMapOvr>
    <a:masterClrMapping/>
  </p:clrMapOvr>
  <p:transition>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20700" y="1447800"/>
            <a:ext cx="5394960" cy="2462213"/>
          </a:xfrm>
        </p:spPr>
        <p:txBody>
          <a:bodyPr/>
          <a:lstStyle>
            <a:lvl1pPr marL="0" indent="0">
              <a:spcBef>
                <a:spcPts val="1200"/>
              </a:spcBef>
              <a:buNone/>
              <a:defRPr sz="4000">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277928" y="1447800"/>
            <a:ext cx="5394960" cy="2462213"/>
          </a:xfrm>
        </p:spPr>
        <p:txBody>
          <a:bodyPr/>
          <a:lstStyle>
            <a:lvl1pPr marL="0" indent="0">
              <a:spcBef>
                <a:spcPts val="1200"/>
              </a:spcBef>
              <a:buNone/>
              <a:defRPr lang="en-US" sz="4000" kern="1200" spc="-70" baseline="0" dirty="0" smtClean="0">
                <a:gradFill>
                  <a:gsLst>
                    <a:gs pos="1000">
                      <a:schemeClr val="bg2"/>
                    </a:gs>
                    <a:gs pos="98000">
                      <a:schemeClr val="bg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000">
                      <a:schemeClr val="bg2"/>
                    </a:gs>
                    <a:gs pos="98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
        <p:nvSpPr>
          <p:cNvPr id="7" name="Slide Number Placeholder 9"/>
          <p:cNvSpPr>
            <a:spLocks noGrp="1"/>
          </p:cNvSpPr>
          <p:nvPr>
            <p:ph type="sldNum" sz="quarter" idx="13"/>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1090171065"/>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520700" y="1447800"/>
            <a:ext cx="5394960" cy="2351413"/>
          </a:xfrm>
        </p:spPr>
        <p:txBody>
          <a:bodyPr>
            <a:spAutoFit/>
          </a:bodyPr>
          <a:lstStyle>
            <a:lvl1pPr marL="292100" indent="-292100">
              <a:spcBef>
                <a:spcPts val="1200"/>
              </a:spcBef>
              <a:buClr>
                <a:schemeClr val="bg2"/>
              </a:buClr>
              <a:buSzPct val="100000"/>
              <a:buFont typeface="Wingdings" pitchFamily="2" charset="2"/>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6277928" y="1447800"/>
            <a:ext cx="5394960" cy="2351413"/>
          </a:xfrm>
        </p:spPr>
        <p:txBody>
          <a:bodyPr>
            <a:spAutoFit/>
          </a:bodyPr>
          <a:lstStyle>
            <a:lvl1pPr marL="339725" indent="-339725">
              <a:spcBef>
                <a:spcPts val="1200"/>
              </a:spcBef>
              <a:buClr>
                <a:schemeClr val="bg2"/>
              </a:buClr>
              <a:buFont typeface="Arial" pitchFamily="34" charset="0"/>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635000" indent="-342900">
              <a:defRPr lang="en-US" sz="2000" kern="1200" spc="0" baseline="0" dirty="0" smtClean="0">
                <a:gradFill>
                  <a:gsLst>
                    <a:gs pos="1250">
                      <a:schemeClr val="bg2"/>
                    </a:gs>
                    <a:gs pos="100000">
                      <a:schemeClr val="bg2"/>
                    </a:gs>
                  </a:gsLst>
                  <a:lin ang="5400000" scaled="0"/>
                </a:gradFill>
                <a:latin typeface="+mn-lt"/>
                <a:ea typeface="+mn-ea"/>
                <a:cs typeface="+mn-cs"/>
              </a:defRPr>
            </a:lvl2pPr>
            <a:lvl3pPr marL="863600" indent="-342900">
              <a:defRPr lang="en-US" sz="2000" kern="1200" spc="0" baseline="0" dirty="0" smtClean="0">
                <a:gradFill>
                  <a:gsLst>
                    <a:gs pos="1250">
                      <a:schemeClr val="bg2"/>
                    </a:gs>
                    <a:gs pos="100000">
                      <a:schemeClr val="bg2"/>
                    </a:gs>
                  </a:gsLst>
                  <a:lin ang="5400000" scaled="0"/>
                </a:gradFill>
                <a:latin typeface="+mn-lt"/>
                <a:ea typeface="+mn-ea"/>
                <a:cs typeface="+mn-cs"/>
              </a:defRPr>
            </a:lvl3pPr>
            <a:lvl4pPr marL="1028700" indent="-342900">
              <a:defRPr lang="en-US" sz="2000" kern="1200" spc="0" baseline="0" dirty="0" smtClean="0">
                <a:gradFill>
                  <a:gsLst>
                    <a:gs pos="1250">
                      <a:schemeClr val="bg2"/>
                    </a:gs>
                    <a:gs pos="100000">
                      <a:schemeClr val="bg2"/>
                    </a:gs>
                  </a:gsLst>
                  <a:lin ang="5400000" scaled="0"/>
                </a:gradFill>
                <a:latin typeface="+mn-lt"/>
                <a:ea typeface="+mn-ea"/>
                <a:cs typeface="+mn-cs"/>
              </a:defRPr>
            </a:lvl4pPr>
            <a:lvl5pPr marL="1206500" indent="-342900">
              <a:defRPr lang="en-US" sz="2000" kern="1200" spc="0" baseline="0" dirty="0">
                <a:gradFill>
                  <a:gsLst>
                    <a:gs pos="1250">
                      <a:schemeClr val="bg2"/>
                    </a:gs>
                    <a:gs pos="100000">
                      <a:schemeClr val="bg2"/>
                    </a:gs>
                  </a:gsLst>
                  <a:lin ang="5400000" scaled="0"/>
                </a:gradFill>
                <a:latin typeface="+mn-lt"/>
                <a:ea typeface="+mn-ea"/>
                <a:cs typeface="+mn-cs"/>
              </a:defRPr>
            </a:lvl5pPr>
          </a:lstStyle>
          <a:p>
            <a:pPr marL="292100" marR="0" lvl="0"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smtClean="0"/>
              <a:t>Click to edit Master text styles</a:t>
            </a:r>
          </a:p>
          <a:p>
            <a:pPr marL="292100" marR="0" lvl="1"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smtClean="0"/>
              <a:t>Second level</a:t>
            </a:r>
          </a:p>
          <a:p>
            <a:pPr marL="292100" marR="0" lvl="2"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smtClean="0"/>
              <a:t>Third level</a:t>
            </a:r>
          </a:p>
          <a:p>
            <a:pPr marL="292100" marR="0" lvl="3"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smtClean="0"/>
              <a:t>Fourth level</a:t>
            </a:r>
          </a:p>
          <a:p>
            <a:pPr marL="292100" marR="0" lvl="4"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smtClean="0"/>
              <a:t>Fifth level</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746648451"/>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699" y="1447800"/>
            <a:ext cx="5433533" cy="1661993"/>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sp>
        <p:nvSpPr>
          <p:cNvPr id="12" name="Title 1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10"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2499801644"/>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85921" y="6196903"/>
            <a:ext cx="1525808" cy="402336"/>
          </a:xfrm>
          <a:prstGeom prst="rect">
            <a:avLst/>
          </a:prstGeom>
        </p:spPr>
      </p:pic>
      <p:sp>
        <p:nvSpPr>
          <p:cNvPr id="3" name="Text Placeholder 2"/>
          <p:cNvSpPr>
            <a:spLocks noGrp="1"/>
          </p:cNvSpPr>
          <p:nvPr>
            <p:ph type="body" idx="1" hasCustomPrompt="1"/>
          </p:nvPr>
        </p:nvSpPr>
        <p:spPr>
          <a:xfrm>
            <a:off x="520699" y="1447801"/>
            <a:ext cx="5433533"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10"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sp>
        <p:nvSpPr>
          <p:cNvPr id="9" name="Content Placeholder 5"/>
          <p:cNvSpPr>
            <a:spLocks noGrp="1"/>
          </p:cNvSpPr>
          <p:nvPr>
            <p:ph sz="quarter" idx="13"/>
          </p:nvPr>
        </p:nvSpPr>
        <p:spPr>
          <a:xfrm>
            <a:off x="520699"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6208713" y="0"/>
            <a:ext cx="5980112" cy="6858000"/>
          </a:xfrm>
        </p:spPr>
        <p:txBody>
          <a:bodyPr lIns="182880" anchor="ctr"/>
          <a:lstStyle>
            <a:lvl1pPr marL="0" indent="0" algn="l">
              <a:buNone/>
              <a:defRPr/>
            </a:lvl1pPr>
          </a:lstStyle>
          <a:p>
            <a:r>
              <a:rPr lang="en-US" dirty="0" smtClean="0"/>
              <a:t>Click to insert photo.</a:t>
            </a:r>
            <a:endParaRPr lang="en-US" dirty="0"/>
          </a:p>
        </p:txBody>
      </p:sp>
    </p:spTree>
    <p:extLst>
      <p:ext uri="{BB962C8B-B14F-4D97-AF65-F5344CB8AC3E}">
        <p14:creationId xmlns:p14="http://schemas.microsoft.com/office/powerpoint/2010/main" val="4109790033"/>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218090" y="1447801"/>
            <a:ext cx="5433533"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6218090"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0"/>
            <a:ext cx="5980112" cy="6858000"/>
          </a:xfrm>
        </p:spPr>
        <p:txBody>
          <a:bodyPr lIns="182880" anchor="ctr"/>
          <a:lstStyle>
            <a:lvl1pPr marL="0" indent="0" algn="l">
              <a:buNone/>
              <a:defRPr/>
            </a:lvl1pPr>
          </a:lstStyle>
          <a:p>
            <a:r>
              <a:rPr lang="en-US" dirty="0" smtClean="0"/>
              <a:t>Click to insert photo.</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2347755625"/>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5" y="0"/>
            <a:ext cx="5986463"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0"/>
            <a:ext cx="5232401"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0263" y="6021143"/>
            <a:ext cx="1763269" cy="813816"/>
          </a:xfrm>
          <a:prstGeom prst="rect">
            <a:avLst/>
          </a:prstGeom>
        </p:spPr>
      </p:pic>
    </p:spTree>
    <p:extLst>
      <p:ext uri="{BB962C8B-B14F-4D97-AF65-F5344CB8AC3E}">
        <p14:creationId xmlns:p14="http://schemas.microsoft.com/office/powerpoint/2010/main" val="865453185"/>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5" y="0"/>
            <a:ext cx="5986463"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0"/>
            <a:ext cx="5232401"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8252" y="6100346"/>
            <a:ext cx="2164584" cy="749808"/>
          </a:xfrm>
          <a:prstGeom prst="rect">
            <a:avLst/>
          </a:prstGeom>
        </p:spPr>
      </p:pic>
    </p:spTree>
    <p:extLst>
      <p:ext uri="{BB962C8B-B14F-4D97-AF65-F5344CB8AC3E}">
        <p14:creationId xmlns:p14="http://schemas.microsoft.com/office/powerpoint/2010/main" val="1764381807"/>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5" y="0"/>
            <a:ext cx="5986463"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0"/>
            <a:ext cx="5232401"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spTree>
    <p:extLst>
      <p:ext uri="{BB962C8B-B14F-4D97-AF65-F5344CB8AC3E}">
        <p14:creationId xmlns:p14="http://schemas.microsoft.com/office/powerpoint/2010/main" val="111547829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5" y="0"/>
            <a:ext cx="5986463"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0"/>
            <a:ext cx="5232401"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spTree>
    <p:extLst>
      <p:ext uri="{BB962C8B-B14F-4D97-AF65-F5344CB8AC3E}">
        <p14:creationId xmlns:p14="http://schemas.microsoft.com/office/powerpoint/2010/main" val="1955354943"/>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85921" y="6196903"/>
            <a:ext cx="1525808" cy="402336"/>
          </a:xfrm>
          <a:prstGeom prst="rect">
            <a:avLst/>
          </a:prstGeom>
        </p:spPr>
      </p:pic>
      <p:sp>
        <p:nvSpPr>
          <p:cNvPr id="7" name="Rectangle 6"/>
          <p:cNvSpPr/>
          <p:nvPr userDrawn="1"/>
        </p:nvSpPr>
        <p:spPr bwMode="white">
          <a:xfrm>
            <a:off x="0" y="0"/>
            <a:ext cx="621982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1"/>
            <a:ext cx="5433533"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520699"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6208713" y="0"/>
            <a:ext cx="5980112" cy="6858000"/>
          </a:xfrm>
        </p:spPr>
        <p:txBody>
          <a:bodyPr lIns="182880" anchor="ctr"/>
          <a:lstStyle>
            <a:lvl1pPr marL="0" indent="0" algn="l">
              <a:buNone/>
              <a:defRPr/>
            </a:lvl1pPr>
          </a:lstStyle>
          <a:p>
            <a:r>
              <a:rPr lang="en-US" dirty="0" smtClean="0"/>
              <a:t>Click to insert photo.</a:t>
            </a:r>
            <a:endParaRPr lang="en-US" dirty="0"/>
          </a:p>
        </p:txBody>
      </p:sp>
    </p:spTree>
    <p:extLst>
      <p:ext uri="{BB962C8B-B14F-4D97-AF65-F5344CB8AC3E}">
        <p14:creationId xmlns:p14="http://schemas.microsoft.com/office/powerpoint/2010/main" val="2067623357"/>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0" y="0"/>
            <a:ext cx="621982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1"/>
            <a:ext cx="5433533"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520699"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spTree>
    <p:extLst>
      <p:ext uri="{BB962C8B-B14F-4D97-AF65-F5344CB8AC3E}">
        <p14:creationId xmlns:p14="http://schemas.microsoft.com/office/powerpoint/2010/main" val="35727020"/>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0" y="0"/>
            <a:ext cx="621982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1"/>
            <a:ext cx="5433533"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520699"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0263" y="6021143"/>
            <a:ext cx="1763269" cy="813816"/>
          </a:xfrm>
          <a:prstGeom prst="rect">
            <a:avLst/>
          </a:prstGeom>
        </p:spPr>
      </p:pic>
    </p:spTree>
    <p:extLst>
      <p:ext uri="{BB962C8B-B14F-4D97-AF65-F5344CB8AC3E}">
        <p14:creationId xmlns:p14="http://schemas.microsoft.com/office/powerpoint/2010/main" val="1465966907"/>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0" y="0"/>
            <a:ext cx="621982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1"/>
            <a:ext cx="5433533"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520699"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pic>
        <p:nvPicPr>
          <p:cNvPr id="6"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781020" y="6114697"/>
            <a:ext cx="1354368" cy="62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502974"/>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5967413" y="0"/>
            <a:ext cx="6221411"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218090" y="1447801"/>
            <a:ext cx="5433533"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6218090"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0"/>
            <a:ext cx="5980112" cy="6858000"/>
          </a:xfrm>
        </p:spPr>
        <p:txBody>
          <a:bodyPr lIns="182880" anchor="ctr"/>
          <a:lstStyle>
            <a:lvl1pPr marL="0" indent="0" algn="l">
              <a:buNone/>
              <a:defRPr/>
            </a:lvl1pPr>
          </a:lstStyle>
          <a:p>
            <a:r>
              <a:rPr lang="en-US" dirty="0" smtClean="0"/>
              <a:t>Click to insert photo.</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94860" y="6199260"/>
            <a:ext cx="1516869" cy="399979"/>
          </a:xfrm>
          <a:prstGeom prst="rect">
            <a:avLst/>
          </a:prstGeom>
        </p:spPr>
      </p:pic>
    </p:spTree>
    <p:extLst>
      <p:ext uri="{BB962C8B-B14F-4D97-AF65-F5344CB8AC3E}">
        <p14:creationId xmlns:p14="http://schemas.microsoft.com/office/powerpoint/2010/main" val="2300520598"/>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0" y="857250"/>
            <a:ext cx="12188825" cy="51244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20700" y="1358053"/>
            <a:ext cx="11152188" cy="2863073"/>
          </a:xfrm>
          <a:prstGeom prst="rect">
            <a:avLst/>
          </a:prstGeom>
        </p:spPr>
        <p:txBody>
          <a:bodyPr>
            <a:normAutofit/>
          </a:bodyPr>
          <a:lstStyle>
            <a:lvl1pPr marL="0" indent="0">
              <a:lnSpc>
                <a:spcPct val="90000"/>
              </a:lnSpc>
              <a:buNone/>
              <a:defRPr sz="64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20700" y="4343400"/>
            <a:ext cx="11152188" cy="470747"/>
          </a:xfrm>
          <a:prstGeom prst="rect">
            <a:avLst/>
          </a:prstGeom>
        </p:spPr>
        <p:txBody>
          <a:bodyPr>
            <a:normAutofit/>
          </a:bodyPr>
          <a:lstStyle>
            <a:lvl1pPr marL="0" indent="0">
              <a:lnSpc>
                <a:spcPct val="90000"/>
              </a:lnSpc>
              <a:buNone/>
              <a:defRPr sz="36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smtClean="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118639079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0263" y="6021143"/>
            <a:ext cx="1763269" cy="813816"/>
          </a:xfrm>
          <a:prstGeom prst="rect">
            <a:avLst/>
          </a:prstGeom>
        </p:spPr>
      </p:pic>
    </p:spTree>
    <p:extLst>
      <p:ext uri="{BB962C8B-B14F-4D97-AF65-F5344CB8AC3E}">
        <p14:creationId xmlns:p14="http://schemas.microsoft.com/office/powerpoint/2010/main" val="1919799699"/>
      </p:ext>
    </p:extLst>
  </p:cSld>
  <p:clrMapOvr>
    <a:masterClrMapping/>
  </p:clrMapOvr>
  <p:transition>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268429412"/>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2_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761976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2542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
        <p:nvSpPr>
          <p:cNvPr id="7" name="Rectangle 6"/>
          <p:cNvSpPr/>
          <p:nvPr userDrawn="1"/>
        </p:nvSpPr>
        <p:spPr bwMode="white">
          <a:xfrm>
            <a:off x="0" y="0"/>
            <a:ext cx="621982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1"/>
            <a:ext cx="5433533"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520699"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6208713" y="0"/>
            <a:ext cx="5980112" cy="6858000"/>
          </a:xfrm>
        </p:spPr>
        <p:txBody>
          <a:bodyPr lIns="182880" anchor="ctr"/>
          <a:lstStyle>
            <a:lvl1pPr marL="0" indent="0" algn="l">
              <a:buNone/>
              <a:defRPr/>
            </a:lvl1pPr>
          </a:lstStyle>
          <a:p>
            <a:r>
              <a:rPr lang="en-US" dirty="0" smtClean="0"/>
              <a:t>Click to insert photo.</a:t>
            </a:r>
            <a:endParaRPr lang="en-US" dirty="0"/>
          </a:p>
        </p:txBody>
      </p:sp>
    </p:spTree>
    <p:extLst>
      <p:ext uri="{BB962C8B-B14F-4D97-AF65-F5344CB8AC3E}">
        <p14:creationId xmlns:p14="http://schemas.microsoft.com/office/powerpoint/2010/main" val="2692672228"/>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smtClean="0"/>
              <a:t>Slide for Developer Code</a:t>
            </a:r>
            <a:endParaRPr lang="en-US" dirty="0"/>
          </a:p>
        </p:txBody>
      </p:sp>
      <p:sp>
        <p:nvSpPr>
          <p:cNvPr id="3" name="Rectangle 2"/>
          <p:cNvSpPr/>
          <p:nvPr userDrawn="1"/>
        </p:nvSpPr>
        <p:spPr bwMode="hidden">
          <a:xfrm>
            <a:off x="0" y="1155940"/>
            <a:ext cx="12188825"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18318" y="1447800"/>
            <a:ext cx="11152188" cy="1988237"/>
          </a:xfrm>
        </p:spPr>
        <p:txBody>
          <a:bodyPr/>
          <a:lstStyle>
            <a:lvl1pPr marL="0" indent="0">
              <a:lnSpc>
                <a:spcPct val="95000"/>
              </a:lnSpc>
              <a:buNone/>
              <a:defRPr sz="3200">
                <a:gradFill>
                  <a:gsLst>
                    <a:gs pos="1250">
                      <a:srgbClr val="000000"/>
                    </a:gs>
                    <a:gs pos="100000">
                      <a:srgbClr val="000000"/>
                    </a:gs>
                  </a:gsLst>
                  <a:lin ang="5400000" scaled="0"/>
                </a:gradFill>
                <a:latin typeface="Consolas" pitchFamily="49" charset="0"/>
                <a:cs typeface="Consolas" pitchFamily="49" charset="0"/>
              </a:defRPr>
            </a:lvl1pPr>
            <a:lvl2pPr marL="339725"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730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79851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302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93329901"/>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700" y="228600"/>
            <a:ext cx="11152188"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519112" y="1447799"/>
            <a:ext cx="11149013" cy="2043636"/>
          </a:xfrm>
          <a:prstGeom prst="rect">
            <a:avLst/>
          </a:prstGeom>
        </p:spPr>
        <p:txBody>
          <a:bodyPr/>
          <a:lstStyle>
            <a:lvl1pPr marL="342900" indent="-3429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65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40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30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6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12188826"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1564432123"/>
      </p:ext>
    </p:extLst>
  </p:cSld>
  <p:clrMapOvr>
    <a:masterClrMapping/>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itle and Content - Bullets">
    <p:spTree>
      <p:nvGrpSpPr>
        <p:cNvPr id="1" name=""/>
        <p:cNvGrpSpPr/>
        <p:nvPr/>
      </p:nvGrpSpPr>
      <p:grpSpPr>
        <a:xfrm>
          <a:off x="0" y="0"/>
          <a:ext cx="0" cy="0"/>
          <a:chOff x="0" y="0"/>
          <a:chExt cx="0" cy="0"/>
        </a:xfrm>
      </p:grpSpPr>
      <p:sp>
        <p:nvSpPr>
          <p:cNvPr id="4" name="Rectangle 3"/>
          <p:cNvSpPr/>
          <p:nvPr userDrawn="1"/>
        </p:nvSpPr>
        <p:spPr bwMode="auto">
          <a:xfrm>
            <a:off x="1" y="3897445"/>
            <a:ext cx="12188825" cy="2960557"/>
          </a:xfrm>
          <a:prstGeom prst="rect">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76164" tIns="38082" rIns="76164" bIns="38082" anchor="ctr"/>
          <a:lstStyle/>
          <a:p>
            <a:pPr algn="ctr" defTabSz="761388">
              <a:defRPr/>
            </a:pPr>
            <a:endParaRPr lang="en-US" sz="1500" dirty="0">
              <a:gradFill>
                <a:gsLst>
                  <a:gs pos="0">
                    <a:srgbClr val="FFFFFF"/>
                  </a:gs>
                  <a:gs pos="100000">
                    <a:srgbClr val="FFFFFF"/>
                  </a:gs>
                </a:gsLst>
                <a:lin ang="5400000" scaled="0"/>
              </a:gradFill>
            </a:endParaRPr>
          </a:p>
        </p:txBody>
      </p:sp>
      <p:sp>
        <p:nvSpPr>
          <p:cNvPr id="6" name="Title 1"/>
          <p:cNvSpPr>
            <a:spLocks noGrp="1"/>
          </p:cNvSpPr>
          <p:nvPr>
            <p:ph type="title"/>
          </p:nvPr>
        </p:nvSpPr>
        <p:spPr>
          <a:xfrm>
            <a:off x="422277" y="436418"/>
            <a:ext cx="11398251" cy="484748"/>
          </a:xfrm>
        </p:spPr>
        <p:txBody>
          <a:bodyPr/>
          <a:lstStyle>
            <a:lvl1pPr algn="l" defTabSz="914081" rtl="0" eaLnBrk="1" latinLnBrk="0" hangingPunct="1">
              <a:lnSpc>
                <a:spcPct val="90000"/>
              </a:lnSpc>
              <a:spcBef>
                <a:spcPct val="0"/>
              </a:spcBef>
              <a:buNone/>
              <a:defRPr lang="en-US" sz="3499" b="0" kern="1200" cap="none" spc="0" baseline="0" dirty="0">
                <a:ln w="3175">
                  <a:noFill/>
                </a:ln>
                <a:solidFill>
                  <a:schemeClr val="tx2">
                    <a:alpha val="99000"/>
                  </a:schemeClr>
                </a:solidFill>
                <a:effectLst/>
                <a:latin typeface="Segoe UI Light" pitchFamily="34" charset="0"/>
                <a:ea typeface="+mn-ea"/>
                <a:cs typeface="Arial" charset="0"/>
              </a:defRPr>
            </a:lvl1pPr>
          </a:lstStyle>
          <a:p>
            <a:r>
              <a:rPr lang="en-US" dirty="0" smtClean="0"/>
              <a:t>Click to edit Master title style</a:t>
            </a:r>
            <a:endParaRPr lang="en-US" dirty="0"/>
          </a:p>
        </p:txBody>
      </p:sp>
      <p:sp>
        <p:nvSpPr>
          <p:cNvPr id="7" name="Text Placeholder 4"/>
          <p:cNvSpPr>
            <a:spLocks noGrp="1"/>
          </p:cNvSpPr>
          <p:nvPr>
            <p:ph type="body" sz="quarter" idx="10"/>
          </p:nvPr>
        </p:nvSpPr>
        <p:spPr>
          <a:xfrm>
            <a:off x="422275" y="1198567"/>
            <a:ext cx="11398250" cy="1988237"/>
          </a:xfrm>
          <a:noFill/>
          <a:ln w="9525">
            <a:noFill/>
            <a:miter lim="800000"/>
            <a:headEnd/>
            <a:tailEnd/>
          </a:ln>
        </p:spPr>
        <p:txBody>
          <a:bodyPr vert="horz" wrap="square" lIns="0" tIns="0" rIns="0" bIns="0" numCol="1" anchor="t" anchorCtr="0" compatLnSpc="1">
            <a:prstTxWarp prst="textNoShape">
              <a:avLst/>
            </a:prstTxWarp>
            <a:spAutoFit/>
          </a:bodyPr>
          <a:lstStyle>
            <a:lvl1pPr marL="380819" indent="-380819">
              <a:buFont typeface="Arial" pitchFamily="34" charset="0"/>
              <a:buChar char="•"/>
              <a:defRPr lang="en-US" dirty="0" smtClean="0"/>
            </a:lvl1pPr>
            <a:lvl2pPr marL="661145" indent="-275036">
              <a:defRPr lang="en-US" baseline="0" dirty="0" smtClean="0"/>
            </a:lvl2pPr>
            <a:lvl3pPr>
              <a:defRPr lang="en-US" baseline="0" dirty="0" smtClean="0"/>
            </a:lvl3pPr>
            <a:lvl4pPr>
              <a:defRPr lang="en-US" baseline="0"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 name="Date Placeholder 3"/>
          <p:cNvSpPr txBox="1">
            <a:spLocks/>
          </p:cNvSpPr>
          <p:nvPr userDrawn="1"/>
        </p:nvSpPr>
        <p:spPr>
          <a:xfrm>
            <a:off x="8458363" y="6521467"/>
            <a:ext cx="3245524" cy="210251"/>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solidFill>
                  <a:srgbClr val="000000">
                    <a:lumMod val="65000"/>
                    <a:lumOff val="35000"/>
                  </a:srgbClr>
                </a:solidFill>
              </a:rPr>
              <a:t>Copyright© </a:t>
            </a:r>
            <a:r>
              <a:rPr lang="en-US" sz="900" dirty="0" smtClean="0">
                <a:solidFill>
                  <a:srgbClr val="000000">
                    <a:lumMod val="65000"/>
                    <a:lumOff val="35000"/>
                  </a:srgbClr>
                </a:solidFill>
              </a:rPr>
              <a:t>2012 </a:t>
            </a:r>
            <a:r>
              <a:rPr lang="en-US" sz="900" dirty="0">
                <a:solidFill>
                  <a:srgbClr val="000000">
                    <a:lumMod val="65000"/>
                    <a:lumOff val="35000"/>
                  </a:srgbClr>
                </a:solidFill>
              </a:rPr>
              <a:t>Microsoft Corporation</a:t>
            </a:r>
          </a:p>
        </p:txBody>
      </p:sp>
      <p:sp>
        <p:nvSpPr>
          <p:cNvPr id="10" name="Rectangle 9"/>
          <p:cNvSpPr/>
          <p:nvPr userDrawn="1"/>
        </p:nvSpPr>
        <p:spPr>
          <a:xfrm>
            <a:off x="5527750" y="6521467"/>
            <a:ext cx="1133029" cy="138499"/>
          </a:xfrm>
          <a:prstGeom prst="rect">
            <a:avLst/>
          </a:prstGeom>
        </p:spPr>
        <p:txBody>
          <a:bodyPr wrap="none" lIns="0" tIns="0" rIns="0" bIns="0" anchor="t" anchorCtr="0">
            <a:spAutoFit/>
          </a:bodyPr>
          <a:lstStyle/>
          <a:p>
            <a:r>
              <a:rPr lang="en-US" sz="900" b="1" dirty="0">
                <a:solidFill>
                  <a:srgbClr val="000000">
                    <a:lumMod val="65000"/>
                    <a:lumOff val="35000"/>
                  </a:srgbClr>
                </a:solidFill>
              </a:rPr>
              <a:t>NDA Disclosure Only</a:t>
            </a:r>
          </a:p>
        </p:txBody>
      </p:sp>
    </p:spTree>
    <p:extLst>
      <p:ext uri="{BB962C8B-B14F-4D97-AF65-F5344CB8AC3E}">
        <p14:creationId xmlns:p14="http://schemas.microsoft.com/office/powerpoint/2010/main" val="3857609907"/>
      </p:ext>
    </p:extLst>
  </p:cSld>
  <p:clrMapOvr>
    <a:masterClrMapping/>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0" y="0"/>
            <a:ext cx="12188825" cy="6858000"/>
          </a:xfrm>
          <a:prstGeom prst="rect">
            <a:avLst/>
          </a:prstGeom>
          <a:solidFill>
            <a:schemeClr val="bg1"/>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6184" tIns="38092" rIns="76184" bIns="38092" numCol="1" rtlCol="0" anchor="ctr" anchorCtr="0" compatLnSpc="1">
            <a:prstTxWarp prst="textNoShape">
              <a:avLst/>
            </a:prstTxWarp>
          </a:bodyPr>
          <a:lstStyle/>
          <a:p>
            <a:pPr algn="ctr" defTabSz="761616"/>
            <a:endParaRPr lang="en-US" sz="1900" dirty="0" smtClean="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Date Placeholder 3"/>
          <p:cNvSpPr txBox="1">
            <a:spLocks/>
          </p:cNvSpPr>
          <p:nvPr userDrawn="1"/>
        </p:nvSpPr>
        <p:spPr>
          <a:xfrm>
            <a:off x="8458363" y="6521465"/>
            <a:ext cx="3245524" cy="210251"/>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solidFill>
                  <a:srgbClr val="000000">
                    <a:lumMod val="65000"/>
                    <a:lumOff val="35000"/>
                  </a:srgbClr>
                </a:solidFill>
              </a:rPr>
              <a:t>Copyright© </a:t>
            </a:r>
            <a:r>
              <a:rPr lang="en-US" sz="900" dirty="0" smtClean="0">
                <a:solidFill>
                  <a:srgbClr val="000000">
                    <a:lumMod val="65000"/>
                    <a:lumOff val="35000"/>
                  </a:srgbClr>
                </a:solidFill>
              </a:rPr>
              <a:t>2012 </a:t>
            </a:r>
            <a:r>
              <a:rPr lang="en-US" sz="900" dirty="0">
                <a:solidFill>
                  <a:srgbClr val="000000">
                    <a:lumMod val="65000"/>
                    <a:lumOff val="35000"/>
                  </a:srgbClr>
                </a:solidFill>
              </a:rPr>
              <a:t>Microsoft Corporation</a:t>
            </a:r>
          </a:p>
        </p:txBody>
      </p:sp>
      <p:sp>
        <p:nvSpPr>
          <p:cNvPr id="8" name="Rectangle 7"/>
          <p:cNvSpPr/>
          <p:nvPr userDrawn="1"/>
        </p:nvSpPr>
        <p:spPr>
          <a:xfrm>
            <a:off x="5527750" y="6521465"/>
            <a:ext cx="1133324" cy="138499"/>
          </a:xfrm>
          <a:prstGeom prst="rect">
            <a:avLst/>
          </a:prstGeom>
        </p:spPr>
        <p:txBody>
          <a:bodyPr wrap="none" lIns="0" tIns="0" rIns="0" bIns="0" anchor="t" anchorCtr="0">
            <a:spAutoFit/>
          </a:bodyPr>
          <a:lstStyle/>
          <a:p>
            <a:r>
              <a:rPr lang="en-US" sz="900" b="1" dirty="0">
                <a:solidFill>
                  <a:srgbClr val="000000">
                    <a:lumMod val="65000"/>
                    <a:lumOff val="35000"/>
                  </a:srgbClr>
                </a:solidFill>
              </a:rPr>
              <a:t>NDA Disclosure Only</a:t>
            </a:r>
          </a:p>
        </p:txBody>
      </p:sp>
    </p:spTree>
    <p:extLst>
      <p:ext uri="{BB962C8B-B14F-4D97-AF65-F5344CB8AC3E}">
        <p14:creationId xmlns:p14="http://schemas.microsoft.com/office/powerpoint/2010/main" val="3479019989"/>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0" y="0"/>
            <a:ext cx="621982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1"/>
            <a:ext cx="5433533"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520699"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spTree>
    <p:extLst>
      <p:ext uri="{BB962C8B-B14F-4D97-AF65-F5344CB8AC3E}">
        <p14:creationId xmlns:p14="http://schemas.microsoft.com/office/powerpoint/2010/main" val="149392577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0" y="0"/>
            <a:ext cx="621982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1"/>
            <a:ext cx="5433533"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520699"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0263" y="6021143"/>
            <a:ext cx="1763269" cy="813816"/>
          </a:xfrm>
          <a:prstGeom prst="rect">
            <a:avLst/>
          </a:prstGeom>
        </p:spPr>
      </p:pic>
    </p:spTree>
    <p:extLst>
      <p:ext uri="{BB962C8B-B14F-4D97-AF65-F5344CB8AC3E}">
        <p14:creationId xmlns:p14="http://schemas.microsoft.com/office/powerpoint/2010/main" val="13706418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112" y="2819603"/>
            <a:ext cx="11149013" cy="1218795"/>
          </a:xfrm>
        </p:spPr>
        <p:txBody>
          <a:bodyPr anchor="b" anchorCtr="0"/>
          <a:lstStyle>
            <a:lvl1pPr>
              <a:defRPr sz="8800" spc="-300" baseline="0">
                <a:gradFill>
                  <a:gsLst>
                    <a:gs pos="100000">
                      <a:schemeClr val="bg1"/>
                    </a:gs>
                    <a:gs pos="0">
                      <a:schemeClr val="bg1"/>
                    </a:gs>
                  </a:gsLst>
                  <a:lin ang="5400000" scaled="0"/>
                </a:gradFill>
              </a:defRPr>
            </a:lvl1pPr>
          </a:lstStyle>
          <a:p>
            <a:r>
              <a:rPr lang="en-US" dirty="0" smtClean="0"/>
              <a:t>Click to edit title style</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94860" y="6199260"/>
            <a:ext cx="1516869" cy="399979"/>
          </a:xfrm>
          <a:prstGeom prst="rect">
            <a:avLst/>
          </a:prstGeom>
        </p:spPr>
      </p:pic>
    </p:spTree>
    <p:extLst>
      <p:ext uri="{BB962C8B-B14F-4D97-AF65-F5344CB8AC3E}">
        <p14:creationId xmlns:p14="http://schemas.microsoft.com/office/powerpoint/2010/main" val="2065750825"/>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0" y="0"/>
            <a:ext cx="621982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1"/>
            <a:ext cx="5433533"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520699"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pic>
        <p:nvPicPr>
          <p:cNvPr id="6"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781020" y="6114697"/>
            <a:ext cx="1354368" cy="62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296860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5967413" y="0"/>
            <a:ext cx="6221411"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218090" y="1447801"/>
            <a:ext cx="5433533"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6218090"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0"/>
            <a:ext cx="5980112" cy="6858000"/>
          </a:xfrm>
        </p:spPr>
        <p:txBody>
          <a:bodyPr lIns="182880" anchor="ctr"/>
          <a:lstStyle>
            <a:lvl1pPr marL="0" indent="0" algn="l">
              <a:buNone/>
              <a:defRPr/>
            </a:lvl1pPr>
          </a:lstStyle>
          <a:p>
            <a:r>
              <a:rPr lang="en-US" dirty="0" smtClean="0"/>
              <a:t>Click to insert photo.</a:t>
            </a:r>
            <a:endParaRPr lang="en-US" dirty="0"/>
          </a:p>
        </p:txBody>
      </p:sp>
    </p:spTree>
    <p:extLst>
      <p:ext uri="{BB962C8B-B14F-4D97-AF65-F5344CB8AC3E}">
        <p14:creationId xmlns:p14="http://schemas.microsoft.com/office/powerpoint/2010/main" val="279596982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0" y="857250"/>
            <a:ext cx="12188825" cy="51244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20700" y="1358053"/>
            <a:ext cx="11152188" cy="2863073"/>
          </a:xfrm>
          <a:prstGeom prst="rect">
            <a:avLst/>
          </a:prstGeom>
        </p:spPr>
        <p:txBody>
          <a:bodyPr>
            <a:normAutofit/>
          </a:bodyPr>
          <a:lstStyle>
            <a:lvl1pPr marL="0" indent="0">
              <a:lnSpc>
                <a:spcPct val="90000"/>
              </a:lnSpc>
              <a:buNone/>
              <a:defRPr sz="64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sp>
        <p:nvSpPr>
          <p:cNvPr id="11" name="Content Placeholder 4"/>
          <p:cNvSpPr>
            <a:spLocks noGrp="1"/>
          </p:cNvSpPr>
          <p:nvPr>
            <p:ph sz="quarter" idx="13"/>
          </p:nvPr>
        </p:nvSpPr>
        <p:spPr>
          <a:xfrm>
            <a:off x="520700" y="4343400"/>
            <a:ext cx="11152188" cy="470747"/>
          </a:xfrm>
          <a:prstGeom prst="rect">
            <a:avLst/>
          </a:prstGeom>
        </p:spPr>
        <p:txBody>
          <a:bodyPr>
            <a:normAutofit/>
          </a:bodyPr>
          <a:lstStyle>
            <a:lvl1pPr marL="0" indent="0">
              <a:lnSpc>
                <a:spcPct val="90000"/>
              </a:lnSpc>
              <a:buNone/>
              <a:defRPr sz="36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smtClean="0"/>
              <a:t>Click to edit Master text styles</a:t>
            </a:r>
          </a:p>
        </p:txBody>
      </p:sp>
    </p:spTree>
    <p:extLst>
      <p:ext uri="{BB962C8B-B14F-4D97-AF65-F5344CB8AC3E}">
        <p14:creationId xmlns:p14="http://schemas.microsoft.com/office/powerpoint/2010/main" val="2542615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0263" y="6021143"/>
            <a:ext cx="1763269" cy="813816"/>
          </a:xfrm>
          <a:prstGeom prst="rect">
            <a:avLst/>
          </a:prstGeom>
        </p:spPr>
      </p:pic>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70738466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2_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027545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smtClean="0"/>
              <a:t>Slide for Developer Code</a:t>
            </a:r>
            <a:endParaRPr lang="en-US" dirty="0"/>
          </a:p>
        </p:txBody>
      </p:sp>
      <p:sp>
        <p:nvSpPr>
          <p:cNvPr id="3" name="Rectangle 2"/>
          <p:cNvSpPr/>
          <p:nvPr userDrawn="1"/>
        </p:nvSpPr>
        <p:spPr bwMode="hidden">
          <a:xfrm>
            <a:off x="0" y="1155940"/>
            <a:ext cx="12188825"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18318" y="1447800"/>
            <a:ext cx="11152188" cy="1988237"/>
          </a:xfrm>
        </p:spPr>
        <p:txBody>
          <a:bodyPr/>
          <a:lstStyle>
            <a:lvl1pPr marL="0" indent="0">
              <a:lnSpc>
                <a:spcPct val="95000"/>
              </a:lnSpc>
              <a:buNone/>
              <a:defRPr sz="3200">
                <a:gradFill>
                  <a:gsLst>
                    <a:gs pos="1250">
                      <a:srgbClr val="000000"/>
                    </a:gs>
                    <a:gs pos="100000">
                      <a:srgbClr val="000000"/>
                    </a:gs>
                  </a:gsLst>
                  <a:lin ang="5400000" scaled="0"/>
                </a:gradFill>
                <a:latin typeface="Consolas" pitchFamily="49" charset="0"/>
                <a:cs typeface="Consolas" pitchFamily="49" charset="0"/>
              </a:defRPr>
            </a:lvl1pPr>
            <a:lvl2pPr marL="339725"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730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79851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302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700" y="228600"/>
            <a:ext cx="11152188"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519112" y="1447799"/>
            <a:ext cx="11149013" cy="2043636"/>
          </a:xfrm>
          <a:prstGeom prst="rect">
            <a:avLst/>
          </a:prstGeom>
        </p:spPr>
        <p:txBody>
          <a:bodyPr/>
          <a:lstStyle>
            <a:lvl1pPr marL="342900" indent="-3429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65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40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30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6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12188826"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3530996961"/>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 Bullets">
    <p:spTree>
      <p:nvGrpSpPr>
        <p:cNvPr id="1" name=""/>
        <p:cNvGrpSpPr/>
        <p:nvPr/>
      </p:nvGrpSpPr>
      <p:grpSpPr>
        <a:xfrm>
          <a:off x="0" y="0"/>
          <a:ext cx="0" cy="0"/>
          <a:chOff x="0" y="0"/>
          <a:chExt cx="0" cy="0"/>
        </a:xfrm>
      </p:grpSpPr>
      <p:sp>
        <p:nvSpPr>
          <p:cNvPr id="4" name="Rectangle 3"/>
          <p:cNvSpPr/>
          <p:nvPr userDrawn="1"/>
        </p:nvSpPr>
        <p:spPr bwMode="auto">
          <a:xfrm>
            <a:off x="1" y="3897445"/>
            <a:ext cx="12188825" cy="2960557"/>
          </a:xfrm>
          <a:prstGeom prst="rect">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76164" tIns="38082" rIns="76164" bIns="38082" anchor="ctr"/>
          <a:lstStyle/>
          <a:p>
            <a:pPr algn="ctr" defTabSz="761388">
              <a:defRPr/>
            </a:pPr>
            <a:endParaRPr lang="en-US" sz="1500" dirty="0">
              <a:gradFill>
                <a:gsLst>
                  <a:gs pos="0">
                    <a:srgbClr val="FFFFFF"/>
                  </a:gs>
                  <a:gs pos="100000">
                    <a:srgbClr val="FFFFFF"/>
                  </a:gs>
                </a:gsLst>
                <a:lin ang="5400000" scaled="0"/>
              </a:gradFill>
            </a:endParaRPr>
          </a:p>
        </p:txBody>
      </p:sp>
      <p:sp>
        <p:nvSpPr>
          <p:cNvPr id="6" name="Title 1"/>
          <p:cNvSpPr>
            <a:spLocks noGrp="1"/>
          </p:cNvSpPr>
          <p:nvPr>
            <p:ph type="title"/>
          </p:nvPr>
        </p:nvSpPr>
        <p:spPr>
          <a:xfrm>
            <a:off x="422277" y="436418"/>
            <a:ext cx="11398251" cy="484748"/>
          </a:xfrm>
        </p:spPr>
        <p:txBody>
          <a:bodyPr/>
          <a:lstStyle>
            <a:lvl1pPr algn="l" defTabSz="914081" rtl="0" eaLnBrk="1" latinLnBrk="0" hangingPunct="1">
              <a:lnSpc>
                <a:spcPct val="90000"/>
              </a:lnSpc>
              <a:spcBef>
                <a:spcPct val="0"/>
              </a:spcBef>
              <a:buNone/>
              <a:defRPr lang="en-US" sz="3499" b="0" kern="1200" cap="none" spc="0" baseline="0" dirty="0">
                <a:ln w="3175">
                  <a:noFill/>
                </a:ln>
                <a:solidFill>
                  <a:schemeClr val="tx2">
                    <a:alpha val="99000"/>
                  </a:schemeClr>
                </a:solidFill>
                <a:effectLst/>
                <a:latin typeface="Segoe UI Light" pitchFamily="34" charset="0"/>
                <a:ea typeface="+mn-ea"/>
                <a:cs typeface="Arial" charset="0"/>
              </a:defRPr>
            </a:lvl1pPr>
          </a:lstStyle>
          <a:p>
            <a:r>
              <a:rPr lang="en-US" dirty="0" smtClean="0"/>
              <a:t>Click to edit Master title style</a:t>
            </a:r>
            <a:endParaRPr lang="en-US" dirty="0"/>
          </a:p>
        </p:txBody>
      </p:sp>
      <p:sp>
        <p:nvSpPr>
          <p:cNvPr id="7" name="Text Placeholder 4"/>
          <p:cNvSpPr>
            <a:spLocks noGrp="1"/>
          </p:cNvSpPr>
          <p:nvPr>
            <p:ph type="body" sz="quarter" idx="10"/>
          </p:nvPr>
        </p:nvSpPr>
        <p:spPr>
          <a:xfrm>
            <a:off x="422275" y="1198567"/>
            <a:ext cx="11398250" cy="1988237"/>
          </a:xfrm>
          <a:noFill/>
          <a:ln w="9525">
            <a:noFill/>
            <a:miter lim="800000"/>
            <a:headEnd/>
            <a:tailEnd/>
          </a:ln>
        </p:spPr>
        <p:txBody>
          <a:bodyPr vert="horz" wrap="square" lIns="0" tIns="0" rIns="0" bIns="0" numCol="1" anchor="t" anchorCtr="0" compatLnSpc="1">
            <a:prstTxWarp prst="textNoShape">
              <a:avLst/>
            </a:prstTxWarp>
            <a:spAutoFit/>
          </a:bodyPr>
          <a:lstStyle>
            <a:lvl1pPr marL="380819" indent="-380819">
              <a:buFont typeface="Arial" pitchFamily="34" charset="0"/>
              <a:buChar char="•"/>
              <a:defRPr lang="en-US" dirty="0" smtClean="0"/>
            </a:lvl1pPr>
            <a:lvl2pPr marL="661145" indent="-275036">
              <a:defRPr lang="en-US" baseline="0" dirty="0" smtClean="0"/>
            </a:lvl2pPr>
            <a:lvl3pPr>
              <a:defRPr lang="en-US" baseline="0" dirty="0" smtClean="0"/>
            </a:lvl3pPr>
            <a:lvl4pPr>
              <a:defRPr lang="en-US" baseline="0"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 name="Date Placeholder 3"/>
          <p:cNvSpPr txBox="1">
            <a:spLocks/>
          </p:cNvSpPr>
          <p:nvPr userDrawn="1"/>
        </p:nvSpPr>
        <p:spPr>
          <a:xfrm>
            <a:off x="8458363" y="6521467"/>
            <a:ext cx="3245524" cy="210251"/>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solidFill>
                  <a:schemeClr val="tx1">
                    <a:lumMod val="65000"/>
                    <a:lumOff val="35000"/>
                  </a:schemeClr>
                </a:solidFill>
              </a:rPr>
              <a:t>Copyright© </a:t>
            </a:r>
            <a:r>
              <a:rPr lang="en-US" sz="900" dirty="0" smtClean="0">
                <a:solidFill>
                  <a:schemeClr val="tx1">
                    <a:lumMod val="65000"/>
                    <a:lumOff val="35000"/>
                  </a:schemeClr>
                </a:solidFill>
              </a:rPr>
              <a:t>2012 </a:t>
            </a:r>
            <a:r>
              <a:rPr lang="en-US" sz="900" dirty="0">
                <a:solidFill>
                  <a:schemeClr val="tx1">
                    <a:lumMod val="65000"/>
                    <a:lumOff val="35000"/>
                  </a:schemeClr>
                </a:solidFill>
              </a:rPr>
              <a:t>Microsoft Corporation</a:t>
            </a:r>
          </a:p>
        </p:txBody>
      </p:sp>
      <p:sp>
        <p:nvSpPr>
          <p:cNvPr id="10" name="Rectangle 9"/>
          <p:cNvSpPr/>
          <p:nvPr userDrawn="1"/>
        </p:nvSpPr>
        <p:spPr>
          <a:xfrm>
            <a:off x="5527750" y="6521467"/>
            <a:ext cx="1133029" cy="138499"/>
          </a:xfrm>
          <a:prstGeom prst="rect">
            <a:avLst/>
          </a:prstGeom>
        </p:spPr>
        <p:txBody>
          <a:bodyPr wrap="none" lIns="0" tIns="0" rIns="0" bIns="0" anchor="t" anchorCtr="0">
            <a:spAutoFit/>
          </a:bodyPr>
          <a:lstStyle/>
          <a:p>
            <a:r>
              <a:rPr lang="en-US" sz="900" b="1" dirty="0">
                <a:solidFill>
                  <a:schemeClr val="tx1">
                    <a:lumMod val="65000"/>
                    <a:lumOff val="35000"/>
                  </a:schemeClr>
                </a:solidFill>
              </a:rPr>
              <a:t>NDA Disclosure Only</a:t>
            </a:r>
          </a:p>
        </p:txBody>
      </p:sp>
    </p:spTree>
    <p:extLst>
      <p:ext uri="{BB962C8B-B14F-4D97-AF65-F5344CB8AC3E}">
        <p14:creationId xmlns:p14="http://schemas.microsoft.com/office/powerpoint/2010/main" val="107341742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3139" y="4343400"/>
            <a:ext cx="10237786" cy="461665"/>
          </a:xfrm>
        </p:spPr>
        <p:txBody>
          <a:bodyPr>
            <a:noAutofit/>
          </a:bodyPr>
          <a:lstStyle>
            <a:lvl1pPr marL="0" indent="0" algn="l">
              <a:lnSpc>
                <a:spcPct val="90000"/>
              </a:lnSpc>
              <a:spcBef>
                <a:spcPts val="0"/>
              </a:spcBef>
              <a:buNone/>
              <a:defRPr lang="en-US" sz="3600" kern="1200" spc="-70" baseline="0" dirty="0">
                <a:gradFill>
                  <a:gsLst>
                    <a:gs pos="2083">
                      <a:schemeClr val="bg2"/>
                    </a:gs>
                    <a:gs pos="99000">
                      <a:schemeClr val="bg2"/>
                    </a:gs>
                  </a:gsLst>
                  <a:lin ang="5400000" scaled="0"/>
                </a:gradFill>
                <a:latin typeface="+mj-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pPr>
            <a:r>
              <a:rPr lang="en-US" smtClean="0"/>
              <a:t>Click to edit Master subtitle style</a:t>
            </a:r>
            <a:endParaRPr lang="en-US" dirty="0"/>
          </a:p>
        </p:txBody>
      </p:sp>
      <p:sp>
        <p:nvSpPr>
          <p:cNvPr id="7" name="Text Placeholder 6"/>
          <p:cNvSpPr>
            <a:spLocks noGrp="1"/>
          </p:cNvSpPr>
          <p:nvPr>
            <p:ph type="body" sz="quarter" idx="10" hasCustomPrompt="1"/>
          </p:nvPr>
        </p:nvSpPr>
        <p:spPr>
          <a:xfrm>
            <a:off x="973138" y="2739678"/>
            <a:ext cx="10245725"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600" b="0" kern="1200" cap="none" spc="-400"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smtClean="0"/>
              <a:t>click to…</a:t>
            </a:r>
          </a:p>
        </p:txBody>
      </p:sp>
      <p:sp>
        <p:nvSpPr>
          <p:cNvPr id="5" name="Text Placeholder 4"/>
          <p:cNvSpPr>
            <a:spLocks noGrp="1"/>
          </p:cNvSpPr>
          <p:nvPr>
            <p:ph type="body" sz="quarter" idx="11"/>
          </p:nvPr>
        </p:nvSpPr>
        <p:spPr>
          <a:xfrm>
            <a:off x="973138" y="1447800"/>
            <a:ext cx="10237787" cy="914096"/>
          </a:xfrm>
        </p:spPr>
        <p:txBody>
          <a:bodyPr wrap="square" anchor="b">
            <a:noAutofit/>
          </a:bodyPr>
          <a:lstStyle>
            <a:lvl1pPr marL="0" indent="0">
              <a:buNone/>
              <a:defRPr sz="6600" spc="-150"/>
            </a:lvl1pPr>
          </a:lstStyle>
          <a:p>
            <a:pPr lvl="0"/>
            <a:r>
              <a:rPr lang="en-US" smtClean="0"/>
              <a:t>Click to edit Master text styles</a:t>
            </a:r>
          </a:p>
        </p:txBody>
      </p:sp>
    </p:spTree>
    <p:extLst>
      <p:ext uri="{BB962C8B-B14F-4D97-AF65-F5344CB8AC3E}">
        <p14:creationId xmlns:p14="http://schemas.microsoft.com/office/powerpoint/2010/main" val="26015579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Slide Orange">
    <p:bg>
      <p:bgPr>
        <a:solidFill>
          <a:srgbClr val="EB3C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06900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0" y="0"/>
            <a:ext cx="12188825" cy="6858000"/>
          </a:xfrm>
          <a:prstGeom prst="rect">
            <a:avLst/>
          </a:prstGeom>
          <a:solidFill>
            <a:schemeClr val="bg1"/>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6184" tIns="38092" rIns="76184" bIns="38092" numCol="1" rtlCol="0" anchor="ctr" anchorCtr="0" compatLnSpc="1">
            <a:prstTxWarp prst="textNoShape">
              <a:avLst/>
            </a:prstTxWarp>
          </a:bodyPr>
          <a:lstStyle/>
          <a:p>
            <a:pPr algn="ctr" defTabSz="761616"/>
            <a:endParaRPr lang="en-US" sz="1900" dirty="0" smtClean="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Date Placeholder 3"/>
          <p:cNvSpPr txBox="1">
            <a:spLocks/>
          </p:cNvSpPr>
          <p:nvPr userDrawn="1"/>
        </p:nvSpPr>
        <p:spPr>
          <a:xfrm>
            <a:off x="8458363" y="6521465"/>
            <a:ext cx="3245524" cy="210251"/>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solidFill>
                  <a:schemeClr val="tx1">
                    <a:lumMod val="65000"/>
                    <a:lumOff val="35000"/>
                  </a:schemeClr>
                </a:solidFill>
              </a:rPr>
              <a:t>Copyright© </a:t>
            </a:r>
            <a:r>
              <a:rPr lang="en-US" sz="900" dirty="0" smtClean="0">
                <a:solidFill>
                  <a:schemeClr val="tx1">
                    <a:lumMod val="65000"/>
                    <a:lumOff val="35000"/>
                  </a:schemeClr>
                </a:solidFill>
              </a:rPr>
              <a:t>2012 </a:t>
            </a:r>
            <a:r>
              <a:rPr lang="en-US" sz="900" dirty="0">
                <a:solidFill>
                  <a:schemeClr val="tx1">
                    <a:lumMod val="65000"/>
                    <a:lumOff val="35000"/>
                  </a:schemeClr>
                </a:solidFill>
              </a:rPr>
              <a:t>Microsoft Corporation</a:t>
            </a:r>
          </a:p>
        </p:txBody>
      </p:sp>
      <p:sp>
        <p:nvSpPr>
          <p:cNvPr id="8" name="Rectangle 7"/>
          <p:cNvSpPr/>
          <p:nvPr userDrawn="1"/>
        </p:nvSpPr>
        <p:spPr>
          <a:xfrm>
            <a:off x="5527750" y="6521465"/>
            <a:ext cx="1133324" cy="138499"/>
          </a:xfrm>
          <a:prstGeom prst="rect">
            <a:avLst/>
          </a:prstGeom>
        </p:spPr>
        <p:txBody>
          <a:bodyPr wrap="none" lIns="0" tIns="0" rIns="0" bIns="0" anchor="t" anchorCtr="0">
            <a:spAutoFit/>
          </a:bodyPr>
          <a:lstStyle/>
          <a:p>
            <a:r>
              <a:rPr lang="en-US" sz="900" b="1" dirty="0">
                <a:solidFill>
                  <a:schemeClr val="tx1">
                    <a:lumMod val="65000"/>
                    <a:lumOff val="35000"/>
                  </a:schemeClr>
                </a:solidFill>
              </a:rPr>
              <a:t>NDA Disclosure Only</a:t>
            </a:r>
          </a:p>
        </p:txBody>
      </p:sp>
    </p:spTree>
    <p:extLst>
      <p:ext uri="{BB962C8B-B14F-4D97-AF65-F5344CB8AC3E}">
        <p14:creationId xmlns:p14="http://schemas.microsoft.com/office/powerpoint/2010/main" val="801288237"/>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Quote ">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20700" y="1358053"/>
            <a:ext cx="11152188" cy="2863073"/>
          </a:xfrm>
          <a:prstGeom prst="rect">
            <a:avLst/>
          </a:prstGeom>
        </p:spPr>
        <p:txBody>
          <a:bodyPr>
            <a:normAutofit/>
          </a:bodyPr>
          <a:lstStyle>
            <a:lvl1pPr marL="0" indent="0">
              <a:lnSpc>
                <a:spcPct val="90000"/>
              </a:lnSpc>
              <a:buNone/>
              <a:defRPr sz="6400">
                <a:gradFill>
                  <a:gsLst>
                    <a:gs pos="100000">
                      <a:schemeClr val="tx2"/>
                    </a:gs>
                    <a:gs pos="0">
                      <a:schemeClr val="tx2"/>
                    </a:gs>
                  </a:gsLst>
                  <a:lin ang="5400000" scaled="0"/>
                </a:gradFill>
                <a:latin typeface="+mj-lt"/>
              </a:defRPr>
            </a:lvl1pPr>
            <a:lvl2pPr>
              <a:defRPr sz="6400">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sp>
        <p:nvSpPr>
          <p:cNvPr id="11" name="Content Placeholder 4"/>
          <p:cNvSpPr>
            <a:spLocks noGrp="1"/>
          </p:cNvSpPr>
          <p:nvPr>
            <p:ph sz="quarter" idx="13"/>
          </p:nvPr>
        </p:nvSpPr>
        <p:spPr>
          <a:xfrm>
            <a:off x="520700" y="4343400"/>
            <a:ext cx="11152188" cy="470747"/>
          </a:xfrm>
          <a:prstGeom prst="rect">
            <a:avLst/>
          </a:prstGeom>
        </p:spPr>
        <p:txBody>
          <a:bodyPr>
            <a:normAutofit/>
          </a:bodyPr>
          <a:lstStyle>
            <a:lvl1pPr marL="0" indent="0">
              <a:lnSpc>
                <a:spcPct val="90000"/>
              </a:lnSpc>
              <a:buNone/>
              <a:defRPr sz="3600">
                <a:gradFill>
                  <a:gsLst>
                    <a:gs pos="100000">
                      <a:schemeClr val="bg2"/>
                    </a:gs>
                    <a:gs pos="0">
                      <a:schemeClr val="bg2"/>
                    </a:gs>
                  </a:gsLst>
                  <a:lin ang="5400000" scaled="0"/>
                </a:gradFill>
                <a:latin typeface="+mj-lt"/>
              </a:defRPr>
            </a:lvl1pPr>
            <a:lvl2pPr>
              <a:defRPr sz="6400">
                <a:solidFill>
                  <a:schemeClr val="tx2"/>
                </a:solidFill>
                <a:latin typeface="+mn-lt"/>
              </a:defRPr>
            </a:lvl2pPr>
          </a:lstStyle>
          <a:p>
            <a:pPr lvl="0"/>
            <a:r>
              <a:rPr lang="en-US" smtClean="0"/>
              <a:t>Click to 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0263" y="6021143"/>
            <a:ext cx="1763269" cy="813816"/>
          </a:xfrm>
          <a:prstGeom prst="rect">
            <a:avLst/>
          </a:prstGeom>
        </p:spPr>
      </p:pic>
    </p:spTree>
    <p:extLst>
      <p:ext uri="{BB962C8B-B14F-4D97-AF65-F5344CB8AC3E}">
        <p14:creationId xmlns:p14="http://schemas.microsoft.com/office/powerpoint/2010/main" val="3305307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41184" y="1198564"/>
            <a:ext cx="11179341" cy="132651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74406990"/>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Slide Orange">
    <p:bg>
      <p:bgPr>
        <a:solidFill>
          <a:srgbClr val="EB3C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694" y="2109542"/>
            <a:ext cx="10237787" cy="997196"/>
          </a:xfrm>
          <a:prstGeom prst="rect">
            <a:avLst/>
          </a:prstGeom>
        </p:spPr>
        <p:txBody>
          <a:bodyPr anchor="b" anchorCtr="0"/>
          <a:lstStyle>
            <a:lvl1pPr>
              <a:defRPr sz="7200" spc="-150" baseline="0"/>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694" y="3425825"/>
            <a:ext cx="10237787" cy="498598"/>
          </a:xfrm>
          <a:prstGeom prst="rect">
            <a:avLst/>
          </a:prstGeom>
        </p:spPr>
        <p:txBody>
          <a:bodyPr>
            <a:noAutofit/>
          </a:bodyPr>
          <a:lstStyle>
            <a:lvl1pPr marL="0" indent="0">
              <a:spcBef>
                <a:spcPts val="0"/>
              </a:spcBef>
              <a:buNone/>
              <a:defRPr spc="-70" baseline="0">
                <a:gradFill>
                  <a:gsLst>
                    <a:gs pos="0">
                      <a:schemeClr val="tx1"/>
                    </a:gs>
                    <a:gs pos="100000">
                      <a:schemeClr val="tx1"/>
                    </a:gs>
                  </a:gsLst>
                  <a:lin ang="5400000" scaled="0"/>
                </a:gradFill>
                <a:latin typeface="+mj-lt"/>
              </a:defRPr>
            </a:lvl1pPr>
          </a:lstStyle>
          <a:p>
            <a:pPr lvl="0"/>
            <a:r>
              <a:rPr lang="en-US" dirty="0" smtClean="0"/>
              <a:t>Subtitle</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94860" y="6199260"/>
            <a:ext cx="1516869" cy="399979"/>
          </a:xfrm>
          <a:prstGeom prst="rect">
            <a:avLst/>
          </a:prstGeom>
        </p:spPr>
      </p:pic>
    </p:spTree>
    <p:extLst>
      <p:ext uri="{BB962C8B-B14F-4D97-AF65-F5344CB8AC3E}">
        <p14:creationId xmlns:p14="http://schemas.microsoft.com/office/powerpoint/2010/main" val="32742735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Slide Green">
    <p:bg>
      <p:bgPr>
        <a:solidFill>
          <a:srgbClr val="00723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694" y="2109542"/>
            <a:ext cx="10237787" cy="997196"/>
          </a:xfrm>
          <a:prstGeom prst="rect">
            <a:avLst/>
          </a:prstGeom>
        </p:spPr>
        <p:txBody>
          <a:bodyPr anchor="b" anchorCtr="0"/>
          <a:lstStyle>
            <a:lvl1pPr>
              <a:defRPr sz="7200" spc="-150" baseline="0"/>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694" y="3425825"/>
            <a:ext cx="10237787" cy="498598"/>
          </a:xfrm>
          <a:prstGeom prst="rect">
            <a:avLst/>
          </a:prstGeom>
        </p:spPr>
        <p:txBody>
          <a:bodyPr>
            <a:noAutofit/>
          </a:bodyPr>
          <a:lstStyle>
            <a:lvl1pPr marL="0" indent="0">
              <a:spcBef>
                <a:spcPts val="0"/>
              </a:spcBef>
              <a:buNone/>
              <a:defRPr spc="-70" baseline="0">
                <a:gradFill>
                  <a:gsLst>
                    <a:gs pos="0">
                      <a:schemeClr val="tx1"/>
                    </a:gs>
                    <a:gs pos="100000">
                      <a:schemeClr val="tx1"/>
                    </a:gs>
                  </a:gsLst>
                  <a:lin ang="5400000" scaled="0"/>
                </a:gradFill>
                <a:latin typeface="+mj-lt"/>
              </a:defRPr>
            </a:lvl1pPr>
          </a:lstStyle>
          <a:p>
            <a:pPr lvl="0"/>
            <a:r>
              <a:rPr lang="en-US" dirty="0" smtClean="0"/>
              <a:t>Subtitle</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94860" y="6199260"/>
            <a:ext cx="1516869" cy="399979"/>
          </a:xfrm>
          <a:prstGeom prst="rect">
            <a:avLst/>
          </a:prstGeom>
        </p:spPr>
      </p:pic>
    </p:spTree>
    <p:extLst>
      <p:ext uri="{BB962C8B-B14F-4D97-AF65-F5344CB8AC3E}">
        <p14:creationId xmlns:p14="http://schemas.microsoft.com/office/powerpoint/2010/main" val="12596783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Slide Blue">
    <p:bg>
      <p:bgPr>
        <a:solidFill>
          <a:srgbClr val="00188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694" y="2109542"/>
            <a:ext cx="10237787" cy="997196"/>
          </a:xfrm>
          <a:prstGeom prst="rect">
            <a:avLst/>
          </a:prstGeom>
        </p:spPr>
        <p:txBody>
          <a:bodyPr anchor="b" anchorCtr="0"/>
          <a:lstStyle>
            <a:lvl1pPr>
              <a:defRPr sz="7200" spc="-150" baseline="0"/>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694" y="3425825"/>
            <a:ext cx="10237787" cy="498598"/>
          </a:xfrm>
          <a:prstGeom prst="rect">
            <a:avLst/>
          </a:prstGeom>
        </p:spPr>
        <p:txBody>
          <a:bodyPr>
            <a:noAutofit/>
          </a:bodyPr>
          <a:lstStyle>
            <a:lvl1pPr marL="0" indent="0">
              <a:spcBef>
                <a:spcPts val="0"/>
              </a:spcBef>
              <a:buNone/>
              <a:defRPr spc="-70" baseline="0">
                <a:gradFill>
                  <a:gsLst>
                    <a:gs pos="0">
                      <a:schemeClr val="tx1"/>
                    </a:gs>
                    <a:gs pos="100000">
                      <a:schemeClr val="tx1"/>
                    </a:gs>
                  </a:gsLst>
                  <a:lin ang="5400000" scaled="0"/>
                </a:gradFill>
                <a:latin typeface="+mj-lt"/>
              </a:defRPr>
            </a:lvl1pPr>
          </a:lstStyle>
          <a:p>
            <a:pPr lvl="0"/>
            <a:r>
              <a:rPr lang="en-US" dirty="0" smtClean="0"/>
              <a:t>Subtitle</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94860" y="6199260"/>
            <a:ext cx="1516869" cy="399979"/>
          </a:xfrm>
          <a:prstGeom prst="rect">
            <a:avLst/>
          </a:prstGeom>
        </p:spPr>
      </p:pic>
    </p:spTree>
    <p:extLst>
      <p:ext uri="{BB962C8B-B14F-4D97-AF65-F5344CB8AC3E}">
        <p14:creationId xmlns:p14="http://schemas.microsoft.com/office/powerpoint/2010/main" val="35870760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Slide Purple">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694" y="2109542"/>
            <a:ext cx="10237787" cy="997196"/>
          </a:xfrm>
          <a:prstGeom prst="rect">
            <a:avLst/>
          </a:prstGeom>
        </p:spPr>
        <p:txBody>
          <a:bodyPr anchor="b" anchorCtr="0"/>
          <a:lstStyle>
            <a:lvl1pPr>
              <a:defRPr sz="7200" spc="-150" baseline="0"/>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694" y="3425825"/>
            <a:ext cx="10237787" cy="498598"/>
          </a:xfrm>
          <a:prstGeom prst="rect">
            <a:avLst/>
          </a:prstGeom>
        </p:spPr>
        <p:txBody>
          <a:bodyPr>
            <a:noAutofit/>
          </a:bodyPr>
          <a:lstStyle>
            <a:lvl1pPr marL="0" indent="0">
              <a:spcBef>
                <a:spcPts val="0"/>
              </a:spcBef>
              <a:buNone/>
              <a:defRPr spc="-70" baseline="0">
                <a:gradFill>
                  <a:gsLst>
                    <a:gs pos="0">
                      <a:schemeClr val="tx1"/>
                    </a:gs>
                    <a:gs pos="100000">
                      <a:schemeClr val="tx1"/>
                    </a:gs>
                  </a:gsLst>
                  <a:lin ang="5400000" scaled="0"/>
                </a:gradFill>
                <a:latin typeface="+mj-lt"/>
              </a:defRPr>
            </a:lvl1pPr>
          </a:lstStyle>
          <a:p>
            <a:pPr lvl="0"/>
            <a:r>
              <a:rPr lang="en-US" dirty="0" smtClean="0"/>
              <a:t>Subtitle</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94860" y="6199260"/>
            <a:ext cx="1516869" cy="399979"/>
          </a:xfrm>
          <a:prstGeom prst="rect">
            <a:avLst/>
          </a:prstGeom>
        </p:spPr>
      </p:pic>
    </p:spTree>
    <p:extLst>
      <p:ext uri="{BB962C8B-B14F-4D97-AF65-F5344CB8AC3E}">
        <p14:creationId xmlns:p14="http://schemas.microsoft.com/office/powerpoint/2010/main" val="21677948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unchy Slide Orange">
    <p:bg>
      <p:bgPr>
        <a:solidFill>
          <a:srgbClr val="EB3C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112" y="2819603"/>
            <a:ext cx="11149013" cy="1218795"/>
          </a:xfrm>
          <a:prstGeom prst="rect">
            <a:avLst/>
          </a:prstGeom>
        </p:spPr>
        <p:txBody>
          <a:bodyPr anchor="b" anchorCtr="0"/>
          <a:lstStyle>
            <a:lvl1pPr>
              <a:defRPr sz="8800" spc="-300" baseline="0">
                <a:gradFill>
                  <a:gsLst>
                    <a:gs pos="100000">
                      <a:schemeClr val="tx1"/>
                    </a:gs>
                    <a:gs pos="0">
                      <a:schemeClr val="tx1"/>
                    </a:gs>
                  </a:gsLst>
                  <a:lin ang="5400000" scaled="0"/>
                </a:gradFill>
              </a:defRPr>
            </a:lvl1pPr>
          </a:lstStyle>
          <a:p>
            <a:r>
              <a:rPr lang="en-US" dirty="0" smtClean="0"/>
              <a:t>Click to edit title style</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94860" y="6199260"/>
            <a:ext cx="1516869" cy="399979"/>
          </a:xfrm>
          <a:prstGeom prst="rect">
            <a:avLst/>
          </a:prstGeom>
        </p:spPr>
      </p:pic>
    </p:spTree>
    <p:extLst>
      <p:ext uri="{BB962C8B-B14F-4D97-AF65-F5344CB8AC3E}">
        <p14:creationId xmlns:p14="http://schemas.microsoft.com/office/powerpoint/2010/main" val="3998230128"/>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unchy Slide Green">
    <p:bg>
      <p:bgPr>
        <a:solidFill>
          <a:srgbClr val="00723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112" y="2819603"/>
            <a:ext cx="11149013" cy="1218795"/>
          </a:xfrm>
          <a:prstGeom prst="rect">
            <a:avLst/>
          </a:prstGeom>
        </p:spPr>
        <p:txBody>
          <a:bodyPr anchor="b" anchorCtr="0"/>
          <a:lstStyle>
            <a:lvl1pPr>
              <a:defRPr sz="8800" spc="-300" baseline="0">
                <a:gradFill>
                  <a:gsLst>
                    <a:gs pos="100000">
                      <a:schemeClr val="tx1"/>
                    </a:gs>
                    <a:gs pos="0">
                      <a:schemeClr val="tx1"/>
                    </a:gs>
                  </a:gsLst>
                  <a:lin ang="5400000" scaled="0"/>
                </a:gradFill>
              </a:defRPr>
            </a:lvl1pPr>
          </a:lstStyle>
          <a:p>
            <a:r>
              <a:rPr lang="en-US" dirty="0" smtClean="0"/>
              <a:t>Click to edit title style</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94860" y="6199260"/>
            <a:ext cx="1516869" cy="399979"/>
          </a:xfrm>
          <a:prstGeom prst="rect">
            <a:avLst/>
          </a:prstGeom>
        </p:spPr>
      </p:pic>
    </p:spTree>
    <p:extLst>
      <p:ext uri="{BB962C8B-B14F-4D97-AF65-F5344CB8AC3E}">
        <p14:creationId xmlns:p14="http://schemas.microsoft.com/office/powerpoint/2010/main" val="374874795"/>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
        <p:nvSpPr>
          <p:cNvPr id="5" name="Text Placeholder 4"/>
          <p:cNvSpPr>
            <a:spLocks noGrp="1"/>
          </p:cNvSpPr>
          <p:nvPr>
            <p:ph type="body" sz="quarter" idx="10"/>
          </p:nvPr>
        </p:nvSpPr>
        <p:spPr>
          <a:xfrm>
            <a:off x="519112" y="1447799"/>
            <a:ext cx="11149013"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bg2"/>
                    </a:gs>
                    <a:gs pos="6000">
                      <a:schemeClr val="bg2"/>
                    </a:gs>
                  </a:gsLst>
                  <a:lin ang="5400000" scaled="0"/>
                </a:gradFill>
              </a:defRPr>
            </a:lvl2pPr>
            <a:lvl3pPr marL="231775" indent="0">
              <a:buNone/>
              <a:defRPr sz="2000">
                <a:gradFill>
                  <a:gsLst>
                    <a:gs pos="100000">
                      <a:schemeClr val="bg2"/>
                    </a:gs>
                    <a:gs pos="6000">
                      <a:schemeClr val="bg2"/>
                    </a:gs>
                  </a:gsLst>
                  <a:lin ang="5400000" scaled="0"/>
                </a:gradFill>
              </a:defRPr>
            </a:lvl3pPr>
            <a:lvl4pPr marL="457200" indent="0">
              <a:buNone/>
              <a:defRPr sz="2000">
                <a:gradFill>
                  <a:gsLst>
                    <a:gs pos="100000">
                      <a:schemeClr val="bg2"/>
                    </a:gs>
                    <a:gs pos="6000">
                      <a:schemeClr val="bg2"/>
                    </a:gs>
                  </a:gsLst>
                  <a:lin ang="5400000" scaled="0"/>
                </a:gradFill>
              </a:defRPr>
            </a:lvl4pPr>
            <a:lvl5pPr marL="693738" indent="0">
              <a:buNone/>
              <a:defRPr sz="200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spTree>
    <p:extLst>
      <p:ext uri="{BB962C8B-B14F-4D97-AF65-F5344CB8AC3E}">
        <p14:creationId xmlns:p14="http://schemas.microsoft.com/office/powerpoint/2010/main" val="2174816850"/>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unchy Slide Blue">
    <p:bg>
      <p:bgPr>
        <a:solidFill>
          <a:srgbClr val="00188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112" y="2819603"/>
            <a:ext cx="11149013" cy="1218795"/>
          </a:xfrm>
          <a:prstGeom prst="rect">
            <a:avLst/>
          </a:prstGeom>
        </p:spPr>
        <p:txBody>
          <a:bodyPr anchor="b" anchorCtr="0"/>
          <a:lstStyle>
            <a:lvl1pPr>
              <a:defRPr sz="8800" spc="-300" baseline="0">
                <a:gradFill>
                  <a:gsLst>
                    <a:gs pos="100000">
                      <a:schemeClr val="tx1"/>
                    </a:gs>
                    <a:gs pos="0">
                      <a:schemeClr val="tx1"/>
                    </a:gs>
                  </a:gsLst>
                  <a:lin ang="5400000" scaled="0"/>
                </a:gradFill>
              </a:defRPr>
            </a:lvl1pPr>
          </a:lstStyle>
          <a:p>
            <a:r>
              <a:rPr lang="en-US" dirty="0" smtClean="0"/>
              <a:t>Click to edit title style</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94860" y="6199260"/>
            <a:ext cx="1516869" cy="399979"/>
          </a:xfrm>
          <a:prstGeom prst="rect">
            <a:avLst/>
          </a:prstGeom>
        </p:spPr>
      </p:pic>
    </p:spTree>
    <p:extLst>
      <p:ext uri="{BB962C8B-B14F-4D97-AF65-F5344CB8AC3E}">
        <p14:creationId xmlns:p14="http://schemas.microsoft.com/office/powerpoint/2010/main" val="1071124730"/>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unchy Slide Purple">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112" y="2819603"/>
            <a:ext cx="11149013" cy="1218795"/>
          </a:xfrm>
          <a:prstGeom prst="rect">
            <a:avLst/>
          </a:prstGeom>
        </p:spPr>
        <p:txBody>
          <a:bodyPr anchor="b" anchorCtr="0"/>
          <a:lstStyle>
            <a:lvl1pPr>
              <a:defRPr sz="8800" spc="-300" baseline="0">
                <a:gradFill>
                  <a:gsLst>
                    <a:gs pos="100000">
                      <a:schemeClr val="tx1"/>
                    </a:gs>
                    <a:gs pos="0">
                      <a:schemeClr val="tx1"/>
                    </a:gs>
                  </a:gsLst>
                  <a:lin ang="5400000" scaled="0"/>
                </a:gradFill>
              </a:defRPr>
            </a:lvl1pPr>
          </a:lstStyle>
          <a:p>
            <a:r>
              <a:rPr lang="en-US" dirty="0" smtClean="0"/>
              <a:t>Click to edit title style</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94860" y="6199260"/>
            <a:ext cx="1516869" cy="399979"/>
          </a:xfrm>
          <a:prstGeom prst="rect">
            <a:avLst/>
          </a:prstGeom>
        </p:spPr>
      </p:pic>
    </p:spTree>
    <p:extLst>
      <p:ext uri="{BB962C8B-B14F-4D97-AF65-F5344CB8AC3E}">
        <p14:creationId xmlns:p14="http://schemas.microsoft.com/office/powerpoint/2010/main" val="3609594423"/>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Slide Orange">
    <p:bg>
      <p:bgPr>
        <a:solidFill>
          <a:srgbClr val="EB3C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88035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Slide Green">
    <p:bg>
      <p:bgPr>
        <a:solidFill>
          <a:srgbClr val="0072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98537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Slide Blue">
    <p:bg>
      <p:bgPr>
        <a:solidFill>
          <a:srgbClr val="0018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6751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Slide Purple">
    <p:bg>
      <p:bgPr>
        <a:solidFill>
          <a:srgbClr val="68217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01079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Slide Orange">
    <p:bg>
      <p:bgPr>
        <a:solidFill>
          <a:srgbClr val="EB3C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696" y="2109544"/>
            <a:ext cx="10237787" cy="997196"/>
          </a:xfrm>
          <a:prstGeom prst="rect">
            <a:avLst/>
          </a:prstGeom>
        </p:spPr>
        <p:txBody>
          <a:bodyPr lIns="91419" tIns="45710" rIns="91419" bIns="45710" anchor="b" anchorCtr="0"/>
          <a:lstStyle>
            <a:lvl1pPr>
              <a:defRPr sz="7200" spc="-150" baseline="0"/>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696" y="3425825"/>
            <a:ext cx="10237787" cy="498598"/>
          </a:xfrm>
          <a:prstGeom prst="rect">
            <a:avLst/>
          </a:prstGeom>
        </p:spPr>
        <p:txBody>
          <a:bodyPr lIns="91419" tIns="45710" rIns="91419" bIns="45710">
            <a:noAutofit/>
          </a:bodyPr>
          <a:lstStyle>
            <a:lvl1pPr marL="0" indent="0">
              <a:spcBef>
                <a:spcPts val="0"/>
              </a:spcBef>
              <a:buNone/>
              <a:defRPr spc="-70" baseline="0">
                <a:gradFill>
                  <a:gsLst>
                    <a:gs pos="0">
                      <a:schemeClr val="tx1"/>
                    </a:gs>
                    <a:gs pos="100000">
                      <a:schemeClr val="tx1"/>
                    </a:gs>
                  </a:gsLst>
                  <a:lin ang="5400000" scaled="0"/>
                </a:gra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004490" y="6160221"/>
            <a:ext cx="1898446" cy="467034"/>
          </a:xfrm>
          <a:prstGeom prst="rect">
            <a:avLst/>
          </a:prstGeom>
        </p:spPr>
      </p:pic>
    </p:spTree>
    <p:extLst>
      <p:ext uri="{BB962C8B-B14F-4D97-AF65-F5344CB8AC3E}">
        <p14:creationId xmlns:p14="http://schemas.microsoft.com/office/powerpoint/2010/main" val="17060803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Slide Green">
    <p:bg>
      <p:bgPr>
        <a:solidFill>
          <a:srgbClr val="00723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696" y="2109544"/>
            <a:ext cx="10237787" cy="997196"/>
          </a:xfrm>
          <a:prstGeom prst="rect">
            <a:avLst/>
          </a:prstGeom>
        </p:spPr>
        <p:txBody>
          <a:bodyPr lIns="91419" tIns="45710" rIns="91419" bIns="45710" anchor="b" anchorCtr="0"/>
          <a:lstStyle>
            <a:lvl1pPr>
              <a:defRPr sz="7200" spc="-150" baseline="0"/>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696" y="3425825"/>
            <a:ext cx="10237787" cy="498598"/>
          </a:xfrm>
          <a:prstGeom prst="rect">
            <a:avLst/>
          </a:prstGeom>
        </p:spPr>
        <p:txBody>
          <a:bodyPr lIns="91419" tIns="45710" rIns="91419" bIns="45710">
            <a:noAutofit/>
          </a:bodyPr>
          <a:lstStyle>
            <a:lvl1pPr marL="0" indent="0">
              <a:spcBef>
                <a:spcPts val="0"/>
              </a:spcBef>
              <a:buNone/>
              <a:defRPr spc="-70" baseline="0">
                <a:gradFill>
                  <a:gsLst>
                    <a:gs pos="0">
                      <a:schemeClr val="tx1"/>
                    </a:gs>
                    <a:gs pos="100000">
                      <a:schemeClr val="tx1"/>
                    </a:gs>
                  </a:gsLst>
                  <a:lin ang="5400000" scaled="0"/>
                </a:gra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004490" y="6160221"/>
            <a:ext cx="1898446" cy="467034"/>
          </a:xfrm>
          <a:prstGeom prst="rect">
            <a:avLst/>
          </a:prstGeom>
        </p:spPr>
      </p:pic>
    </p:spTree>
    <p:extLst>
      <p:ext uri="{BB962C8B-B14F-4D97-AF65-F5344CB8AC3E}">
        <p14:creationId xmlns:p14="http://schemas.microsoft.com/office/powerpoint/2010/main" val="2004117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Slide Blue">
    <p:bg>
      <p:bgPr>
        <a:solidFill>
          <a:srgbClr val="00188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696" y="2109544"/>
            <a:ext cx="10237787" cy="997196"/>
          </a:xfrm>
          <a:prstGeom prst="rect">
            <a:avLst/>
          </a:prstGeom>
        </p:spPr>
        <p:txBody>
          <a:bodyPr lIns="91419" tIns="45710" rIns="91419" bIns="45710" anchor="b" anchorCtr="0"/>
          <a:lstStyle>
            <a:lvl1pPr>
              <a:defRPr sz="7200" spc="-150" baseline="0"/>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696" y="3425825"/>
            <a:ext cx="10237787" cy="498598"/>
          </a:xfrm>
          <a:prstGeom prst="rect">
            <a:avLst/>
          </a:prstGeom>
        </p:spPr>
        <p:txBody>
          <a:bodyPr lIns="91419" tIns="45710" rIns="91419" bIns="45710">
            <a:noAutofit/>
          </a:bodyPr>
          <a:lstStyle>
            <a:lvl1pPr marL="0" indent="0">
              <a:spcBef>
                <a:spcPts val="0"/>
              </a:spcBef>
              <a:buNone/>
              <a:defRPr spc="-70" baseline="0">
                <a:gradFill>
                  <a:gsLst>
                    <a:gs pos="0">
                      <a:schemeClr val="tx1"/>
                    </a:gs>
                    <a:gs pos="100000">
                      <a:schemeClr val="tx1"/>
                    </a:gs>
                  </a:gsLst>
                  <a:lin ang="5400000" scaled="0"/>
                </a:gra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004490" y="6160221"/>
            <a:ext cx="1898446" cy="467034"/>
          </a:xfrm>
          <a:prstGeom prst="rect">
            <a:avLst/>
          </a:prstGeom>
        </p:spPr>
      </p:pic>
    </p:spTree>
    <p:extLst>
      <p:ext uri="{BB962C8B-B14F-4D97-AF65-F5344CB8AC3E}">
        <p14:creationId xmlns:p14="http://schemas.microsoft.com/office/powerpoint/2010/main" val="30972393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Slide Purple">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696" y="2109544"/>
            <a:ext cx="10237787" cy="997196"/>
          </a:xfrm>
          <a:prstGeom prst="rect">
            <a:avLst/>
          </a:prstGeom>
        </p:spPr>
        <p:txBody>
          <a:bodyPr lIns="91419" tIns="45710" rIns="91419" bIns="45710" anchor="b" anchorCtr="0"/>
          <a:lstStyle>
            <a:lvl1pPr>
              <a:defRPr sz="7200" spc="-150" baseline="0"/>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696" y="3425825"/>
            <a:ext cx="10237787" cy="498598"/>
          </a:xfrm>
          <a:prstGeom prst="rect">
            <a:avLst/>
          </a:prstGeom>
        </p:spPr>
        <p:txBody>
          <a:bodyPr lIns="91419" tIns="45710" rIns="91419" bIns="45710">
            <a:noAutofit/>
          </a:bodyPr>
          <a:lstStyle>
            <a:lvl1pPr marL="0" indent="0">
              <a:spcBef>
                <a:spcPts val="0"/>
              </a:spcBef>
              <a:buNone/>
              <a:defRPr spc="-70" baseline="0">
                <a:gradFill>
                  <a:gsLst>
                    <a:gs pos="0">
                      <a:schemeClr val="tx1"/>
                    </a:gs>
                    <a:gs pos="100000">
                      <a:schemeClr val="tx1"/>
                    </a:gs>
                  </a:gsLst>
                  <a:lin ang="5400000" scaled="0"/>
                </a:gra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004490" y="6160221"/>
            <a:ext cx="1898446" cy="467034"/>
          </a:xfrm>
          <a:prstGeom prst="rect">
            <a:avLst/>
          </a:prstGeom>
        </p:spPr>
      </p:pic>
    </p:spTree>
    <p:extLst>
      <p:ext uri="{BB962C8B-B14F-4D97-AF65-F5344CB8AC3E}">
        <p14:creationId xmlns:p14="http://schemas.microsoft.com/office/powerpoint/2010/main" val="11990397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2" y="1447799"/>
            <a:ext cx="11149013" cy="1975926"/>
          </a:xfrm>
          <a:prstGeom prst="rect">
            <a:avLst/>
          </a:prstGeom>
        </p:spPr>
        <p:txBody>
          <a:bodyPr/>
          <a:lstStyle>
            <a:lvl1pPr marL="0" indent="0">
              <a:spcBef>
                <a:spcPts val="2400"/>
              </a:spcBef>
              <a:buNone/>
              <a:defRPr sz="4000">
                <a:gradFill>
                  <a:gsLst>
                    <a:gs pos="100000">
                      <a:schemeClr val="bg2"/>
                    </a:gs>
                    <a:gs pos="0">
                      <a:schemeClr val="bg2"/>
                    </a:gs>
                  </a:gsLst>
                  <a:lin ang="5400000" scaled="0"/>
                </a:gradFill>
                <a:latin typeface="+mj-lt"/>
              </a:defRPr>
            </a:lvl1pPr>
            <a:lvl2pPr marL="0" indent="0">
              <a:buNone/>
              <a:defRPr sz="2000">
                <a:gradFill>
                  <a:gsLst>
                    <a:gs pos="100000">
                      <a:schemeClr val="bg2"/>
                    </a:gs>
                    <a:gs pos="0">
                      <a:schemeClr val="bg2"/>
                    </a:gs>
                  </a:gsLst>
                  <a:lin ang="5400000" scaled="0"/>
                </a:gradFill>
              </a:defRPr>
            </a:lvl2pPr>
            <a:lvl3pPr marL="231775" indent="0">
              <a:buNone/>
              <a:defRPr sz="2000">
                <a:gradFill>
                  <a:gsLst>
                    <a:gs pos="100000">
                      <a:schemeClr val="bg2"/>
                    </a:gs>
                    <a:gs pos="0">
                      <a:schemeClr val="bg2"/>
                    </a:gs>
                  </a:gsLst>
                  <a:lin ang="5400000" scaled="0"/>
                </a:gradFill>
              </a:defRPr>
            </a:lvl3pPr>
            <a:lvl4pPr marL="457200" indent="0">
              <a:buNone/>
              <a:defRPr sz="2000">
                <a:gradFill>
                  <a:gsLst>
                    <a:gs pos="100000">
                      <a:schemeClr val="bg2"/>
                    </a:gs>
                    <a:gs pos="0">
                      <a:schemeClr val="bg2"/>
                    </a:gs>
                  </a:gsLst>
                  <a:lin ang="5400000" scaled="0"/>
                </a:gradFill>
              </a:defRPr>
            </a:lvl4pPr>
            <a:lvl5pPr marL="693738" indent="0">
              <a:buNone/>
              <a:defRPr sz="200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2414694883"/>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unchy Slide Orange">
    <p:bg>
      <p:bgPr>
        <a:solidFill>
          <a:srgbClr val="EB3C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114" y="2819603"/>
            <a:ext cx="11149013" cy="1218795"/>
          </a:xfrm>
          <a:prstGeom prst="rect">
            <a:avLst/>
          </a:prstGeom>
        </p:spPr>
        <p:txBody>
          <a:bodyPr lIns="91419" tIns="45710" rIns="91419" bIns="45710" anchor="b" anchorCtr="0"/>
          <a:lstStyle>
            <a:lvl1pPr>
              <a:defRPr sz="8800" spc="-300" baseline="0">
                <a:gradFill>
                  <a:gsLst>
                    <a:gs pos="100000">
                      <a:schemeClr val="tx1"/>
                    </a:gs>
                    <a:gs pos="0">
                      <a:schemeClr val="tx1"/>
                    </a:gs>
                  </a:gsLst>
                  <a:lin ang="5400000" scaled="0"/>
                </a:gradFill>
              </a:defRPr>
            </a:lvl1pPr>
          </a:lstStyle>
          <a:p>
            <a:r>
              <a:rPr lang="en-US" dirty="0" smtClean="0"/>
              <a:t>Click to edit title style</a:t>
            </a: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004490" y="6160221"/>
            <a:ext cx="1898446" cy="467034"/>
          </a:xfrm>
          <a:prstGeom prst="rect">
            <a:avLst/>
          </a:prstGeom>
        </p:spPr>
      </p:pic>
    </p:spTree>
    <p:extLst>
      <p:ext uri="{BB962C8B-B14F-4D97-AF65-F5344CB8AC3E}">
        <p14:creationId xmlns:p14="http://schemas.microsoft.com/office/powerpoint/2010/main" val="3643121024"/>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unchy Slide Green">
    <p:bg>
      <p:bgPr>
        <a:solidFill>
          <a:srgbClr val="00723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114" y="2819603"/>
            <a:ext cx="11149013" cy="1218795"/>
          </a:xfrm>
          <a:prstGeom prst="rect">
            <a:avLst/>
          </a:prstGeom>
        </p:spPr>
        <p:txBody>
          <a:bodyPr lIns="91419" tIns="45710" rIns="91419" bIns="45710" anchor="b" anchorCtr="0"/>
          <a:lstStyle>
            <a:lvl1pPr>
              <a:defRPr sz="8800" spc="-300" baseline="0">
                <a:gradFill>
                  <a:gsLst>
                    <a:gs pos="100000">
                      <a:schemeClr val="tx1"/>
                    </a:gs>
                    <a:gs pos="0">
                      <a:schemeClr val="tx1"/>
                    </a:gs>
                  </a:gsLst>
                  <a:lin ang="5400000" scaled="0"/>
                </a:gradFill>
              </a:defRPr>
            </a:lvl1pPr>
          </a:lstStyle>
          <a:p>
            <a:r>
              <a:rPr lang="en-US" dirty="0" smtClean="0"/>
              <a:t>Click to edit title style</a:t>
            </a: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004490" y="6160221"/>
            <a:ext cx="1898446" cy="467034"/>
          </a:xfrm>
          <a:prstGeom prst="rect">
            <a:avLst/>
          </a:prstGeom>
        </p:spPr>
      </p:pic>
    </p:spTree>
    <p:extLst>
      <p:ext uri="{BB962C8B-B14F-4D97-AF65-F5344CB8AC3E}">
        <p14:creationId xmlns:p14="http://schemas.microsoft.com/office/powerpoint/2010/main" val="332942413"/>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unchy Slide Blue">
    <p:bg>
      <p:bgPr>
        <a:solidFill>
          <a:srgbClr val="00188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114" y="2819603"/>
            <a:ext cx="11149013" cy="1218795"/>
          </a:xfrm>
          <a:prstGeom prst="rect">
            <a:avLst/>
          </a:prstGeom>
        </p:spPr>
        <p:txBody>
          <a:bodyPr lIns="91419" tIns="45710" rIns="91419" bIns="45710" anchor="b" anchorCtr="0"/>
          <a:lstStyle>
            <a:lvl1pPr>
              <a:defRPr sz="8800" spc="-300" baseline="0">
                <a:gradFill>
                  <a:gsLst>
                    <a:gs pos="100000">
                      <a:schemeClr val="tx1"/>
                    </a:gs>
                    <a:gs pos="0">
                      <a:schemeClr val="tx1"/>
                    </a:gs>
                  </a:gsLst>
                  <a:lin ang="5400000" scaled="0"/>
                </a:gradFill>
              </a:defRPr>
            </a:lvl1pPr>
          </a:lstStyle>
          <a:p>
            <a:r>
              <a:rPr lang="en-US" dirty="0" smtClean="0"/>
              <a:t>Click to edit title style</a:t>
            </a: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004490" y="6160221"/>
            <a:ext cx="1898446" cy="467034"/>
          </a:xfrm>
          <a:prstGeom prst="rect">
            <a:avLst/>
          </a:prstGeom>
        </p:spPr>
      </p:pic>
    </p:spTree>
    <p:extLst>
      <p:ext uri="{BB962C8B-B14F-4D97-AF65-F5344CB8AC3E}">
        <p14:creationId xmlns:p14="http://schemas.microsoft.com/office/powerpoint/2010/main" val="3924051652"/>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unchy Slide Purple">
    <p:bg>
      <p:bgPr>
        <a:solidFill>
          <a:srgbClr val="68217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114" y="2819603"/>
            <a:ext cx="11149013" cy="1218795"/>
          </a:xfrm>
          <a:prstGeom prst="rect">
            <a:avLst/>
          </a:prstGeom>
        </p:spPr>
        <p:txBody>
          <a:bodyPr lIns="91419" tIns="45710" rIns="91419" bIns="45710" anchor="b" anchorCtr="0"/>
          <a:lstStyle>
            <a:lvl1pPr>
              <a:defRPr sz="8800" spc="-300" baseline="0">
                <a:gradFill>
                  <a:gsLst>
                    <a:gs pos="100000">
                      <a:schemeClr val="tx1"/>
                    </a:gs>
                    <a:gs pos="0">
                      <a:schemeClr val="tx1"/>
                    </a:gs>
                  </a:gsLst>
                  <a:lin ang="5400000" scaled="0"/>
                </a:gradFill>
              </a:defRPr>
            </a:lvl1pPr>
          </a:lstStyle>
          <a:p>
            <a:r>
              <a:rPr lang="en-US" dirty="0" smtClean="0"/>
              <a:t>Click to edit title style</a:t>
            </a: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004490" y="6160221"/>
            <a:ext cx="1898446" cy="467034"/>
          </a:xfrm>
          <a:prstGeom prst="rect">
            <a:avLst/>
          </a:prstGeom>
        </p:spPr>
      </p:pic>
    </p:spTree>
    <p:extLst>
      <p:ext uri="{BB962C8B-B14F-4D97-AF65-F5344CB8AC3E}">
        <p14:creationId xmlns:p14="http://schemas.microsoft.com/office/powerpoint/2010/main" val="3884145257"/>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Slide Orange">
    <p:bg>
      <p:bgPr>
        <a:solidFill>
          <a:srgbClr val="EB3C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37041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Slide Green">
    <p:bg>
      <p:bgPr>
        <a:solidFill>
          <a:srgbClr val="00723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11565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Slide Blue">
    <p:bg>
      <p:bgPr>
        <a:solidFill>
          <a:srgbClr val="0018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37382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Slide Purple">
    <p:bg>
      <p:bgPr>
        <a:solidFill>
          <a:srgbClr val="68217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37005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694" y="2109542"/>
            <a:ext cx="10237787" cy="997196"/>
          </a:xfrm>
        </p:spPr>
        <p:txBody>
          <a:bodyPr anchor="b" anchorCtr="0"/>
          <a:lstStyle>
            <a:lvl1pPr>
              <a:defRPr sz="7200" spc="-150" baseline="0">
                <a:gradFill>
                  <a:gsLst>
                    <a:gs pos="1250">
                      <a:schemeClr val="bg1"/>
                    </a:gs>
                    <a:gs pos="100000">
                      <a:schemeClr val="bg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694" y="3425825"/>
            <a:ext cx="10237787"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dirty="0" smtClean="0"/>
              <a:t>Speaker Title</a:t>
            </a:r>
            <a:endParaRPr lang="en-US" dirty="0"/>
          </a:p>
        </p:txBody>
      </p:sp>
      <p:pic>
        <p:nvPicPr>
          <p:cNvPr id="29" name="Picture 2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8226877" y="5425476"/>
            <a:ext cx="3433374" cy="905337"/>
          </a:xfrm>
          <a:prstGeom prst="rect">
            <a:avLst/>
          </a:prstGeom>
        </p:spPr>
      </p:pic>
    </p:spTree>
    <p:extLst>
      <p:ext uri="{BB962C8B-B14F-4D97-AF65-F5344CB8AC3E}">
        <p14:creationId xmlns:p14="http://schemas.microsoft.com/office/powerpoint/2010/main" val="48035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112" y="2819603"/>
            <a:ext cx="11149013" cy="1218795"/>
          </a:xfrm>
        </p:spPr>
        <p:txBody>
          <a:bodyPr anchor="b" anchorCtr="0"/>
          <a:lstStyle>
            <a:lvl1pPr>
              <a:defRPr sz="8800" spc="-300" baseline="0">
                <a:gradFill>
                  <a:gsLst>
                    <a:gs pos="100000">
                      <a:schemeClr val="bg1"/>
                    </a:gs>
                    <a:gs pos="0">
                      <a:schemeClr val="bg1"/>
                    </a:gs>
                  </a:gsLst>
                  <a:lin ang="5400000" scaled="0"/>
                </a:gradFill>
              </a:defRPr>
            </a:lvl1pPr>
          </a:lstStyle>
          <a:p>
            <a:r>
              <a:rPr lang="en-US" dirty="0" smtClean="0"/>
              <a:t>Click to edit title style</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94860" y="6199260"/>
            <a:ext cx="1516869" cy="399979"/>
          </a:xfrm>
          <a:prstGeom prst="rect">
            <a:avLst/>
          </a:prstGeom>
        </p:spPr>
      </p:pic>
    </p:spTree>
    <p:extLst>
      <p:ext uri="{BB962C8B-B14F-4D97-AF65-F5344CB8AC3E}">
        <p14:creationId xmlns:p14="http://schemas.microsoft.com/office/powerpoint/2010/main" val="382574434"/>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2" y="1447799"/>
            <a:ext cx="11149013" cy="1975926"/>
          </a:xfrm>
          <a:prstGeom prst="rect">
            <a:avLst/>
          </a:prstGeom>
        </p:spPr>
        <p:txBody>
          <a:bodyPr/>
          <a:lstStyle>
            <a:lvl1pPr marL="0" indent="0">
              <a:spcBef>
                <a:spcPts val="2400"/>
              </a:spcBef>
              <a:buNone/>
              <a:defRPr sz="4000">
                <a:gradFill>
                  <a:gsLst>
                    <a:gs pos="100000">
                      <a:schemeClr val="bg2"/>
                    </a:gs>
                    <a:gs pos="0">
                      <a:schemeClr val="bg2"/>
                    </a:gs>
                  </a:gsLst>
                  <a:lin ang="5400000" scaled="0"/>
                </a:gradFill>
                <a:latin typeface="+mj-lt"/>
              </a:defRPr>
            </a:lvl1pPr>
            <a:lvl2pPr marL="0" indent="0">
              <a:buNone/>
              <a:defRPr sz="2000">
                <a:gradFill>
                  <a:gsLst>
                    <a:gs pos="100000">
                      <a:schemeClr val="bg2"/>
                    </a:gs>
                    <a:gs pos="0">
                      <a:schemeClr val="bg2"/>
                    </a:gs>
                  </a:gsLst>
                  <a:lin ang="5400000" scaled="0"/>
                </a:gradFill>
              </a:defRPr>
            </a:lvl2pPr>
            <a:lvl3pPr marL="231775" indent="0">
              <a:buNone/>
              <a:defRPr sz="2000">
                <a:gradFill>
                  <a:gsLst>
                    <a:gs pos="100000">
                      <a:schemeClr val="bg2"/>
                    </a:gs>
                    <a:gs pos="0">
                      <a:schemeClr val="bg2"/>
                    </a:gs>
                  </a:gsLst>
                  <a:lin ang="5400000" scaled="0"/>
                </a:gradFill>
              </a:defRPr>
            </a:lvl3pPr>
            <a:lvl4pPr marL="457200" indent="0">
              <a:buNone/>
              <a:defRPr sz="2000">
                <a:gradFill>
                  <a:gsLst>
                    <a:gs pos="100000">
                      <a:schemeClr val="bg2"/>
                    </a:gs>
                    <a:gs pos="0">
                      <a:schemeClr val="bg2"/>
                    </a:gs>
                  </a:gsLst>
                  <a:lin ang="5400000" scaled="0"/>
                </a:gradFill>
              </a:defRPr>
            </a:lvl4pPr>
            <a:lvl5pPr marL="693738" indent="0">
              <a:buNone/>
              <a:defRPr sz="200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spTree>
    <p:extLst>
      <p:ext uri="{BB962C8B-B14F-4D97-AF65-F5344CB8AC3E}">
        <p14:creationId xmlns:p14="http://schemas.microsoft.com/office/powerpoint/2010/main" val="1069637191"/>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3139" y="4343400"/>
            <a:ext cx="10237786" cy="461665"/>
          </a:xfrm>
        </p:spPr>
        <p:txBody>
          <a:bodyPr>
            <a:noAutofit/>
          </a:bodyPr>
          <a:lstStyle>
            <a:lvl1pPr marL="0" indent="0" algn="l">
              <a:lnSpc>
                <a:spcPct val="90000"/>
              </a:lnSpc>
              <a:spcBef>
                <a:spcPts val="0"/>
              </a:spcBef>
              <a:buNone/>
              <a:defRPr lang="en-US" sz="3600" kern="1200" spc="-70" baseline="0" dirty="0">
                <a:gradFill>
                  <a:gsLst>
                    <a:gs pos="2083">
                      <a:schemeClr val="bg2"/>
                    </a:gs>
                    <a:gs pos="99000">
                      <a:schemeClr val="bg2"/>
                    </a:gs>
                  </a:gsLst>
                  <a:lin ang="5400000" scaled="0"/>
                </a:gradFill>
                <a:latin typeface="+mj-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pPr>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973138" y="2739678"/>
            <a:ext cx="10245725"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600" b="0" kern="1200" cap="none" spc="-400"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smtClean="0"/>
              <a:t>click to…</a:t>
            </a:r>
          </a:p>
        </p:txBody>
      </p:sp>
      <p:sp>
        <p:nvSpPr>
          <p:cNvPr id="5" name="Text Placeholder 4"/>
          <p:cNvSpPr>
            <a:spLocks noGrp="1"/>
          </p:cNvSpPr>
          <p:nvPr>
            <p:ph type="body" sz="quarter" idx="11"/>
          </p:nvPr>
        </p:nvSpPr>
        <p:spPr>
          <a:xfrm>
            <a:off x="973138" y="1447800"/>
            <a:ext cx="10237787" cy="914096"/>
          </a:xfrm>
        </p:spPr>
        <p:txBody>
          <a:bodyPr wrap="square" anchor="b">
            <a:noAutofit/>
          </a:bodyPr>
          <a:lstStyle>
            <a:lvl1pPr marL="0" indent="0">
              <a:buNone/>
              <a:defRPr sz="6600" spc="-150"/>
            </a:lvl1pPr>
          </a:lstStyle>
          <a:p>
            <a:pPr lvl="0"/>
            <a:r>
              <a:rPr lang="en-US" dirty="0" smtClean="0"/>
              <a:t>Click to edit Master text styles</a:t>
            </a:r>
          </a:p>
        </p:txBody>
      </p:sp>
    </p:spTree>
    <p:extLst>
      <p:ext uri="{BB962C8B-B14F-4D97-AF65-F5344CB8AC3E}">
        <p14:creationId xmlns:p14="http://schemas.microsoft.com/office/powerpoint/2010/main" val="683099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
        <p:nvSpPr>
          <p:cNvPr id="5" name="Text Placeholder 4"/>
          <p:cNvSpPr>
            <a:spLocks noGrp="1"/>
          </p:cNvSpPr>
          <p:nvPr>
            <p:ph type="body" sz="quarter" idx="10"/>
          </p:nvPr>
        </p:nvSpPr>
        <p:spPr>
          <a:xfrm>
            <a:off x="519112" y="1447799"/>
            <a:ext cx="11149013"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bg2"/>
                    </a:gs>
                    <a:gs pos="6000">
                      <a:schemeClr val="bg2"/>
                    </a:gs>
                  </a:gsLst>
                  <a:lin ang="5400000" scaled="0"/>
                </a:gradFill>
              </a:defRPr>
            </a:lvl2pPr>
            <a:lvl3pPr marL="231775" indent="0">
              <a:buNone/>
              <a:defRPr sz="2000">
                <a:gradFill>
                  <a:gsLst>
                    <a:gs pos="100000">
                      <a:schemeClr val="bg2"/>
                    </a:gs>
                    <a:gs pos="6000">
                      <a:schemeClr val="bg2"/>
                    </a:gs>
                  </a:gsLst>
                  <a:lin ang="5400000" scaled="0"/>
                </a:gradFill>
              </a:defRPr>
            </a:lvl3pPr>
            <a:lvl4pPr marL="457200" indent="0">
              <a:buNone/>
              <a:defRPr sz="2000">
                <a:gradFill>
                  <a:gsLst>
                    <a:gs pos="100000">
                      <a:schemeClr val="bg2"/>
                    </a:gs>
                    <a:gs pos="6000">
                      <a:schemeClr val="bg2"/>
                    </a:gs>
                  </a:gsLst>
                  <a:lin ang="5400000" scaled="0"/>
                </a:gradFill>
              </a:defRPr>
            </a:lvl4pPr>
            <a:lvl5pPr marL="693738" indent="0">
              <a:buNone/>
              <a:defRPr sz="2000">
                <a:gradFill>
                  <a:gsLst>
                    <a:gs pos="100000">
                      <a:schemeClr val="bg2"/>
                    </a:gs>
                    <a:gs pos="6000">
                      <a:schemeClr val="bg2"/>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dirty="0" smtClean="0"/>
              <a:t>Click to edit Master title style</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1055302035"/>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2" y="1447799"/>
            <a:ext cx="11149013" cy="1975926"/>
          </a:xfrm>
          <a:prstGeom prst="rect">
            <a:avLst/>
          </a:prstGeom>
        </p:spPr>
        <p:txBody>
          <a:bodyPr/>
          <a:lstStyle>
            <a:lvl1pPr marL="0" indent="0">
              <a:spcBef>
                <a:spcPts val="2400"/>
              </a:spcBef>
              <a:buNone/>
              <a:defRPr sz="4000">
                <a:gradFill>
                  <a:gsLst>
                    <a:gs pos="100000">
                      <a:schemeClr val="bg2"/>
                    </a:gs>
                    <a:gs pos="0">
                      <a:schemeClr val="bg2"/>
                    </a:gs>
                  </a:gsLst>
                  <a:lin ang="5400000" scaled="0"/>
                </a:gradFill>
                <a:latin typeface="+mj-lt"/>
              </a:defRPr>
            </a:lvl1pPr>
            <a:lvl2pPr marL="0" indent="0">
              <a:buNone/>
              <a:defRPr sz="2000">
                <a:gradFill>
                  <a:gsLst>
                    <a:gs pos="100000">
                      <a:schemeClr val="bg2"/>
                    </a:gs>
                    <a:gs pos="0">
                      <a:schemeClr val="bg2"/>
                    </a:gs>
                  </a:gsLst>
                  <a:lin ang="5400000" scaled="0"/>
                </a:gradFill>
              </a:defRPr>
            </a:lvl2pPr>
            <a:lvl3pPr marL="231775" indent="0">
              <a:buNone/>
              <a:defRPr sz="2000">
                <a:gradFill>
                  <a:gsLst>
                    <a:gs pos="100000">
                      <a:schemeClr val="bg2"/>
                    </a:gs>
                    <a:gs pos="0">
                      <a:schemeClr val="bg2"/>
                    </a:gs>
                  </a:gsLst>
                  <a:lin ang="5400000" scaled="0"/>
                </a:gradFill>
              </a:defRPr>
            </a:lvl3pPr>
            <a:lvl4pPr marL="457200" indent="0">
              <a:buNone/>
              <a:defRPr sz="2000">
                <a:gradFill>
                  <a:gsLst>
                    <a:gs pos="100000">
                      <a:schemeClr val="bg2"/>
                    </a:gs>
                    <a:gs pos="0">
                      <a:schemeClr val="bg2"/>
                    </a:gs>
                  </a:gsLst>
                  <a:lin ang="5400000" scaled="0"/>
                </a:gradFill>
              </a:defRPr>
            </a:lvl4pPr>
            <a:lvl5pPr marL="693738" indent="0">
              <a:buNone/>
              <a:defRPr sz="2000">
                <a:gradFill>
                  <a:gsLst>
                    <a:gs pos="100000">
                      <a:schemeClr val="bg2"/>
                    </a:gs>
                    <a:gs pos="0">
                      <a:schemeClr val="bg2"/>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dirty="0" smtClean="0"/>
              <a:t>Click to edit Master title style</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2668714198"/>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747897"/>
          </a:xfrm>
        </p:spPr>
        <p:txBody>
          <a:bodyPr/>
          <a:lstStyle>
            <a:lvl1pPr>
              <a:defRPr>
                <a:gradFill>
                  <a:gsLst>
                    <a:gs pos="1250">
                      <a:schemeClr val="tx2"/>
                    </a:gs>
                    <a:gs pos="100000">
                      <a:schemeClr val="tx2"/>
                    </a:gs>
                  </a:gsLst>
                  <a:lin ang="5400000" scaled="0"/>
                </a:gra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112" y="1447799"/>
            <a:ext cx="11149013"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4266525492"/>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20700" y="1447800"/>
            <a:ext cx="5394960"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a:lvl2pPr>
            <a:lvl3pPr marL="233363" indent="0">
              <a:buNone/>
              <a:defRPr sz="2000"/>
            </a:lvl3pPr>
            <a:lvl4pPr marL="457200" indent="0">
              <a:buNone/>
              <a:defRPr sz="2000"/>
            </a:lvl4pPr>
            <a:lvl5pPr marL="693738" indent="0">
              <a:buNone/>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p:nvPr>
        </p:nvSpPr>
        <p:spPr>
          <a:xfrm>
            <a:off x="6277928" y="1447800"/>
            <a:ext cx="5394960"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250">
                      <a:schemeClr val="bg2"/>
                    </a:gs>
                    <a:gs pos="100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9"/>
          <p:cNvSpPr>
            <a:spLocks noGrp="1"/>
          </p:cNvSpPr>
          <p:nvPr>
            <p:ph type="sldNum" sz="quarter" idx="13"/>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2858943253"/>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520700" y="1447800"/>
            <a:ext cx="5394960" cy="2462213"/>
          </a:xfrm>
        </p:spPr>
        <p:txBody>
          <a:bodyPr/>
          <a:lstStyle>
            <a:lvl1pPr marL="0" indent="0">
              <a:spcBef>
                <a:spcPts val="1200"/>
              </a:spcBef>
              <a:buNone/>
              <a:defRPr sz="4000">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p:nvPr>
        </p:nvSpPr>
        <p:spPr>
          <a:xfrm>
            <a:off x="6277928" y="1447800"/>
            <a:ext cx="5394960" cy="2462213"/>
          </a:xfrm>
        </p:spPr>
        <p:txBody>
          <a:bodyPr/>
          <a:lstStyle>
            <a:lvl1pPr marL="0" indent="0">
              <a:spcBef>
                <a:spcPts val="1200"/>
              </a:spcBef>
              <a:buNone/>
              <a:defRPr lang="en-US" sz="4000" kern="1200" spc="-70" baseline="0" dirty="0" smtClean="0">
                <a:gradFill>
                  <a:gsLst>
                    <a:gs pos="1000">
                      <a:schemeClr val="bg2"/>
                    </a:gs>
                    <a:gs pos="98000">
                      <a:schemeClr val="bg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000">
                      <a:schemeClr val="bg2"/>
                    </a:gs>
                    <a:gs pos="98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9"/>
          <p:cNvSpPr>
            <a:spLocks noGrp="1"/>
          </p:cNvSpPr>
          <p:nvPr>
            <p:ph type="sldNum" sz="quarter" idx="13"/>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305083109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520700" y="1447800"/>
            <a:ext cx="5394960" cy="2351413"/>
          </a:xfrm>
        </p:spPr>
        <p:txBody>
          <a:bodyPr>
            <a:spAutoFit/>
          </a:bodyPr>
          <a:lstStyle>
            <a:lvl1pPr marL="292100" indent="-292100">
              <a:spcBef>
                <a:spcPts val="1200"/>
              </a:spcBef>
              <a:buClr>
                <a:schemeClr val="bg2"/>
              </a:buClr>
              <a:buSzPct val="100000"/>
              <a:buFont typeface="Wingdings" pitchFamily="2" charset="2"/>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6277928" y="1447800"/>
            <a:ext cx="5394960" cy="2351413"/>
          </a:xfrm>
        </p:spPr>
        <p:txBody>
          <a:bodyPr>
            <a:spAutoFit/>
          </a:bodyPr>
          <a:lstStyle>
            <a:lvl1pPr marL="339725" indent="-339725">
              <a:spcBef>
                <a:spcPts val="1200"/>
              </a:spcBef>
              <a:buClr>
                <a:schemeClr val="bg2"/>
              </a:buClr>
              <a:buFont typeface="Arial" pitchFamily="34" charset="0"/>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635000" indent="-342900">
              <a:defRPr lang="en-US" sz="2000" kern="1200" spc="0" baseline="0" dirty="0" smtClean="0">
                <a:gradFill>
                  <a:gsLst>
                    <a:gs pos="1250">
                      <a:schemeClr val="bg2"/>
                    </a:gs>
                    <a:gs pos="100000">
                      <a:schemeClr val="bg2"/>
                    </a:gs>
                  </a:gsLst>
                  <a:lin ang="5400000" scaled="0"/>
                </a:gradFill>
                <a:latin typeface="+mn-lt"/>
                <a:ea typeface="+mn-ea"/>
                <a:cs typeface="+mn-cs"/>
              </a:defRPr>
            </a:lvl2pPr>
            <a:lvl3pPr marL="863600" indent="-342900">
              <a:defRPr lang="en-US" sz="2000" kern="1200" spc="0" baseline="0" dirty="0" smtClean="0">
                <a:gradFill>
                  <a:gsLst>
                    <a:gs pos="1250">
                      <a:schemeClr val="bg2"/>
                    </a:gs>
                    <a:gs pos="100000">
                      <a:schemeClr val="bg2"/>
                    </a:gs>
                  </a:gsLst>
                  <a:lin ang="5400000" scaled="0"/>
                </a:gradFill>
                <a:latin typeface="+mn-lt"/>
                <a:ea typeface="+mn-ea"/>
                <a:cs typeface="+mn-cs"/>
              </a:defRPr>
            </a:lvl3pPr>
            <a:lvl4pPr marL="1028700" indent="-342900">
              <a:defRPr lang="en-US" sz="2000" kern="1200" spc="0" baseline="0" dirty="0" smtClean="0">
                <a:gradFill>
                  <a:gsLst>
                    <a:gs pos="1250">
                      <a:schemeClr val="bg2"/>
                    </a:gs>
                    <a:gs pos="100000">
                      <a:schemeClr val="bg2"/>
                    </a:gs>
                  </a:gsLst>
                  <a:lin ang="5400000" scaled="0"/>
                </a:gradFill>
                <a:latin typeface="+mn-lt"/>
                <a:ea typeface="+mn-ea"/>
                <a:cs typeface="+mn-cs"/>
              </a:defRPr>
            </a:lvl4pPr>
            <a:lvl5pPr marL="1206500" indent="-342900">
              <a:defRPr lang="en-US" sz="2000" kern="1200" spc="0" baseline="0" dirty="0">
                <a:gradFill>
                  <a:gsLst>
                    <a:gs pos="1250">
                      <a:schemeClr val="bg2"/>
                    </a:gs>
                    <a:gs pos="100000">
                      <a:schemeClr val="bg2"/>
                    </a:gs>
                  </a:gsLst>
                  <a:lin ang="5400000" scaled="0"/>
                </a:gradFill>
                <a:latin typeface="+mn-lt"/>
                <a:ea typeface="+mn-ea"/>
                <a:cs typeface="+mn-cs"/>
              </a:defRPr>
            </a:lvl5pPr>
          </a:lstStyle>
          <a:p>
            <a:pPr marL="292100" marR="0" lvl="0"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dirty="0" smtClean="0"/>
              <a:t>Click to edit Master text styles</a:t>
            </a:r>
          </a:p>
          <a:p>
            <a:pPr marL="520700" marR="0" lvl="1" indent="-228600" algn="l" defTabSz="9143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85800" marR="0" lvl="2" indent="-165100" algn="l" defTabSz="9143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63600" marR="0" lvl="3" indent="-177800" algn="l" defTabSz="9143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28700" marR="0" lvl="4" indent="-165100" algn="l" defTabSz="9143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165162258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Large &amp; Small Content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700" y="1447800"/>
            <a:ext cx="2437764" cy="1661993"/>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3508745" y="1671271"/>
            <a:ext cx="8164144"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dirty="0" smtClean="0"/>
              <a:t>Click to edit Master text styles</a:t>
            </a:r>
          </a:p>
        </p:txBody>
      </p:sp>
      <p:sp>
        <p:nvSpPr>
          <p:cNvPr id="12" name="Title 11"/>
          <p:cNvSpPr>
            <a:spLocks noGrp="1"/>
          </p:cNvSpPr>
          <p:nvPr>
            <p:ph type="title"/>
          </p:nvPr>
        </p:nvSpPr>
        <p:spPr/>
        <p:txBody>
          <a:bodyPr>
            <a:noAutofit/>
          </a:bodyPr>
          <a:lstStyle>
            <a:lvl1pPr>
              <a:defRPr/>
            </a:lvl1pPr>
          </a:lstStyle>
          <a:p>
            <a:r>
              <a:rPr lang="en-US" dirty="0" smtClean="0"/>
              <a:t>Click to edit Master title style</a:t>
            </a:r>
            <a:endParaRPr lang="en-US" dirty="0"/>
          </a:p>
        </p:txBody>
      </p:sp>
      <p:sp>
        <p:nvSpPr>
          <p:cNvPr id="10"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4231447410"/>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699" y="1447800"/>
            <a:ext cx="5433533" cy="1661993"/>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dirty="0" smtClean="0"/>
              <a:t>Click to edit Master text styles</a:t>
            </a:r>
          </a:p>
        </p:txBody>
      </p:sp>
      <p:sp>
        <p:nvSpPr>
          <p:cNvPr id="12" name="Title 11"/>
          <p:cNvSpPr>
            <a:spLocks noGrp="1"/>
          </p:cNvSpPr>
          <p:nvPr>
            <p:ph type="title"/>
          </p:nvPr>
        </p:nvSpPr>
        <p:spPr/>
        <p:txBody>
          <a:bodyPr>
            <a:noAutofit/>
          </a:bodyPr>
          <a:lstStyle>
            <a:lvl1pPr>
              <a:defRPr/>
            </a:lvl1pPr>
          </a:lstStyle>
          <a:p>
            <a:r>
              <a:rPr lang="en-US" dirty="0" smtClean="0"/>
              <a:t>Click to edit Master title style</a:t>
            </a:r>
            <a:endParaRPr lang="en-US" dirty="0"/>
          </a:p>
        </p:txBody>
      </p:sp>
      <p:sp>
        <p:nvSpPr>
          <p:cNvPr id="10"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1753536992"/>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
        <p:nvSpPr>
          <p:cNvPr id="3" name="Text Placeholder 2"/>
          <p:cNvSpPr>
            <a:spLocks noGrp="1"/>
          </p:cNvSpPr>
          <p:nvPr>
            <p:ph type="body" idx="1" hasCustomPrompt="1"/>
          </p:nvPr>
        </p:nvSpPr>
        <p:spPr>
          <a:xfrm>
            <a:off x="520699" y="1447801"/>
            <a:ext cx="5433533"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10"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sp>
        <p:nvSpPr>
          <p:cNvPr id="9" name="Content Placeholder 5"/>
          <p:cNvSpPr>
            <a:spLocks noGrp="1"/>
          </p:cNvSpPr>
          <p:nvPr>
            <p:ph sz="quarter" idx="13"/>
          </p:nvPr>
        </p:nvSpPr>
        <p:spPr>
          <a:xfrm>
            <a:off x="520699"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dirty="0" smtClean="0"/>
              <a:t>Click to edit Master text styles</a:t>
            </a:r>
          </a:p>
        </p:txBody>
      </p:sp>
      <p:sp>
        <p:nvSpPr>
          <p:cNvPr id="4" name="Picture Placeholder 3"/>
          <p:cNvSpPr>
            <a:spLocks noGrp="1"/>
          </p:cNvSpPr>
          <p:nvPr>
            <p:ph type="pic" sz="quarter" idx="14" hasCustomPrompt="1"/>
          </p:nvPr>
        </p:nvSpPr>
        <p:spPr>
          <a:xfrm>
            <a:off x="6208713" y="0"/>
            <a:ext cx="5980112" cy="6858000"/>
          </a:xfrm>
        </p:spPr>
        <p:txBody>
          <a:bodyPr lIns="182880" anchor="ctr"/>
          <a:lstStyle>
            <a:lvl1pPr marL="0" indent="0" algn="l">
              <a:buNone/>
              <a:defRPr/>
            </a:lvl1pPr>
          </a:lstStyle>
          <a:p>
            <a:r>
              <a:rPr lang="en-US" dirty="0" smtClean="0"/>
              <a:t>Click to insert photo.</a:t>
            </a:r>
            <a:endParaRPr lang="en-US" dirty="0"/>
          </a:p>
        </p:txBody>
      </p:sp>
    </p:spTree>
    <p:extLst>
      <p:ext uri="{BB962C8B-B14F-4D97-AF65-F5344CB8AC3E}">
        <p14:creationId xmlns:p14="http://schemas.microsoft.com/office/powerpoint/2010/main" val="355399504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747897"/>
          </a:xfrm>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218090" y="1447801"/>
            <a:ext cx="5433533"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6218090"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dirty="0" smtClean="0"/>
              <a:t>Click to edit Master text styles</a:t>
            </a:r>
          </a:p>
        </p:txBody>
      </p:sp>
      <p:sp>
        <p:nvSpPr>
          <p:cNvPr id="4" name="Picture Placeholder 3"/>
          <p:cNvSpPr>
            <a:spLocks noGrp="1"/>
          </p:cNvSpPr>
          <p:nvPr>
            <p:ph type="pic" sz="quarter" idx="14" hasCustomPrompt="1"/>
          </p:nvPr>
        </p:nvSpPr>
        <p:spPr>
          <a:xfrm>
            <a:off x="0" y="0"/>
            <a:ext cx="5980112" cy="6858000"/>
          </a:xfrm>
        </p:spPr>
        <p:txBody>
          <a:bodyPr lIns="182880" anchor="ctr"/>
          <a:lstStyle>
            <a:lvl1pPr marL="0" indent="0" algn="l">
              <a:buNone/>
              <a:defRPr/>
            </a:lvl1pPr>
          </a:lstStyle>
          <a:p>
            <a:r>
              <a:rPr lang="en-US" dirty="0" smtClean="0"/>
              <a:t>Click to insert photo.</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2820082872"/>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5" y="0"/>
            <a:ext cx="5986463"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0"/>
            <a:ext cx="5232401"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6188149" y="1681904"/>
            <a:ext cx="5484740"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dirty="0" smtClean="0"/>
              <a:t>Click to 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145031458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
        <p:nvSpPr>
          <p:cNvPr id="7" name="Rectangle 6"/>
          <p:cNvSpPr/>
          <p:nvPr userDrawn="1"/>
        </p:nvSpPr>
        <p:spPr bwMode="white">
          <a:xfrm>
            <a:off x="0" y="0"/>
            <a:ext cx="621982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699" y="1447801"/>
            <a:ext cx="5433533"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520699"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dirty="0" smtClean="0"/>
              <a:t>Click to edit Master text styles</a:t>
            </a:r>
          </a:p>
        </p:txBody>
      </p:sp>
      <p:sp>
        <p:nvSpPr>
          <p:cNvPr id="4" name="Picture Placeholder 3"/>
          <p:cNvSpPr>
            <a:spLocks noGrp="1"/>
          </p:cNvSpPr>
          <p:nvPr>
            <p:ph type="pic" sz="quarter" idx="14" hasCustomPrompt="1"/>
          </p:nvPr>
        </p:nvSpPr>
        <p:spPr>
          <a:xfrm>
            <a:off x="6208713" y="0"/>
            <a:ext cx="5980112" cy="6858000"/>
          </a:xfrm>
        </p:spPr>
        <p:txBody>
          <a:bodyPr lIns="182880" anchor="ctr"/>
          <a:lstStyle>
            <a:lvl1pPr marL="0" indent="0" algn="l">
              <a:buNone/>
              <a:defRPr/>
            </a:lvl1pPr>
          </a:lstStyle>
          <a:p>
            <a:r>
              <a:rPr lang="en-US" dirty="0" smtClean="0"/>
              <a:t>Click to insert photo.</a:t>
            </a:r>
            <a:endParaRPr lang="en-US" dirty="0"/>
          </a:p>
        </p:txBody>
      </p:sp>
    </p:spTree>
    <p:extLst>
      <p:ext uri="{BB962C8B-B14F-4D97-AF65-F5344CB8AC3E}">
        <p14:creationId xmlns:p14="http://schemas.microsoft.com/office/powerpoint/2010/main" val="378813657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5967413" y="0"/>
            <a:ext cx="6221411"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218090" y="1447801"/>
            <a:ext cx="5433533"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6218090" y="2734985"/>
            <a:ext cx="5444165"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dirty="0" smtClean="0"/>
              <a:t>Click to edit Master text styles</a:t>
            </a:r>
          </a:p>
        </p:txBody>
      </p:sp>
      <p:sp>
        <p:nvSpPr>
          <p:cNvPr id="4" name="Picture Placeholder 3"/>
          <p:cNvSpPr>
            <a:spLocks noGrp="1"/>
          </p:cNvSpPr>
          <p:nvPr>
            <p:ph type="pic" sz="quarter" idx="14" hasCustomPrompt="1"/>
          </p:nvPr>
        </p:nvSpPr>
        <p:spPr>
          <a:xfrm>
            <a:off x="0" y="0"/>
            <a:ext cx="5980112" cy="6858000"/>
          </a:xfrm>
        </p:spPr>
        <p:txBody>
          <a:bodyPr lIns="182880" anchor="ctr"/>
          <a:lstStyle>
            <a:lvl1pPr marL="0" indent="0" algn="l">
              <a:buNone/>
              <a:defRPr/>
            </a:lvl1pPr>
          </a:lstStyle>
          <a:p>
            <a:r>
              <a:rPr lang="en-US" dirty="0" smtClean="0"/>
              <a:t>Click to insert photo.</a:t>
            </a:r>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94860" y="6199260"/>
            <a:ext cx="1516869" cy="399979"/>
          </a:xfrm>
          <a:prstGeom prst="rect">
            <a:avLst/>
          </a:prstGeom>
        </p:spPr>
      </p:pic>
    </p:spTree>
    <p:extLst>
      <p:ext uri="{BB962C8B-B14F-4D97-AF65-F5344CB8AC3E}">
        <p14:creationId xmlns:p14="http://schemas.microsoft.com/office/powerpoint/2010/main" val="480395318"/>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20700" y="1358053"/>
            <a:ext cx="11152188" cy="2863073"/>
          </a:xfrm>
          <a:prstGeom prst="rect">
            <a:avLst/>
          </a:prstGeom>
        </p:spPr>
        <p:txBody>
          <a:bodyPr>
            <a:normAutofit/>
          </a:bodyPr>
          <a:lstStyle>
            <a:lvl1pPr marL="0" indent="0">
              <a:lnSpc>
                <a:spcPct val="90000"/>
              </a:lnSpc>
              <a:buNone/>
              <a:defRPr sz="6400">
                <a:gradFill>
                  <a:gsLst>
                    <a:gs pos="100000">
                      <a:schemeClr val="tx2"/>
                    </a:gs>
                    <a:gs pos="0">
                      <a:schemeClr val="tx2"/>
                    </a:gs>
                  </a:gsLst>
                  <a:lin ang="5400000" scaled="0"/>
                </a:gradFill>
                <a:latin typeface="+mj-lt"/>
              </a:defRPr>
            </a:lvl1pPr>
            <a:lvl2pPr>
              <a:defRPr sz="6400">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20700" y="4343400"/>
            <a:ext cx="11152188" cy="470747"/>
          </a:xfrm>
          <a:prstGeom prst="rect">
            <a:avLst/>
          </a:prstGeom>
        </p:spPr>
        <p:txBody>
          <a:bodyPr>
            <a:normAutofit/>
          </a:bodyPr>
          <a:lstStyle>
            <a:lvl1pPr marL="0" indent="0">
              <a:lnSpc>
                <a:spcPct val="90000"/>
              </a:lnSpc>
              <a:buNone/>
              <a:defRPr sz="3600">
                <a:gradFill>
                  <a:gsLst>
                    <a:gs pos="100000">
                      <a:schemeClr val="bg2"/>
                    </a:gs>
                    <a:gs pos="0">
                      <a:schemeClr val="bg2"/>
                    </a:gs>
                  </a:gsLst>
                  <a:lin ang="5400000" scaled="0"/>
                </a:gradFill>
                <a:latin typeface="+mj-lt"/>
              </a:defRPr>
            </a:lvl1pPr>
            <a:lvl2pPr>
              <a:defRPr sz="6400">
                <a:solidFill>
                  <a:schemeClr val="tx2"/>
                </a:solidFill>
                <a:latin typeface="+mn-lt"/>
              </a:defRPr>
            </a:lvl2pPr>
          </a:lstStyle>
          <a:p>
            <a:pPr lvl="0"/>
            <a:r>
              <a:rPr lang="en-US" dirty="0" smtClean="0"/>
              <a:t>Click to edit Master text styles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17474359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0" y="857250"/>
            <a:ext cx="12188825" cy="51244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20700" y="1358053"/>
            <a:ext cx="11152188" cy="2863073"/>
          </a:xfrm>
          <a:prstGeom prst="rect">
            <a:avLst/>
          </a:prstGeom>
        </p:spPr>
        <p:txBody>
          <a:bodyPr>
            <a:normAutofit/>
          </a:bodyPr>
          <a:lstStyle>
            <a:lvl1pPr marL="0" indent="0">
              <a:lnSpc>
                <a:spcPct val="90000"/>
              </a:lnSpc>
              <a:buNone/>
              <a:defRPr sz="64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20700" y="4343400"/>
            <a:ext cx="11152188" cy="470747"/>
          </a:xfrm>
          <a:prstGeom prst="rect">
            <a:avLst/>
          </a:prstGeom>
        </p:spPr>
        <p:txBody>
          <a:bodyPr>
            <a:normAutofit/>
          </a:bodyPr>
          <a:lstStyle>
            <a:lvl1pPr marL="0" indent="0">
              <a:lnSpc>
                <a:spcPct val="90000"/>
              </a:lnSpc>
              <a:buNone/>
              <a:defRPr sz="36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dirty="0" smtClean="0"/>
              <a:t>Click to edit Master text styles</a:t>
            </a:r>
          </a:p>
        </p:txBody>
      </p:sp>
    </p:spTree>
    <p:extLst>
      <p:ext uri="{BB962C8B-B14F-4D97-AF65-F5344CB8AC3E}">
        <p14:creationId xmlns:p14="http://schemas.microsoft.com/office/powerpoint/2010/main" val="11830674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Slide Number Placeholder 9"/>
          <p:cNvSpPr>
            <a:spLocks noGrp="1"/>
          </p:cNvSpPr>
          <p:nvPr>
            <p:ph type="sldNum" sz="quarter" idx="12"/>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gradFill>
                  <a:gsLst>
                    <a:gs pos="100000">
                      <a:srgbClr val="797A7D"/>
                    </a:gs>
                    <a:gs pos="0">
                      <a:srgbClr val="797A7D"/>
                    </a:gs>
                  </a:gsLst>
                  <a:lin ang="5400000" scaled="0"/>
                </a:gradFill>
              </a:rPr>
              <a:pPr/>
              <a:t>‹#›</a:t>
            </a:fld>
            <a:endParaRPr lang="en-US" dirty="0">
              <a:gradFill>
                <a:gsLst>
                  <a:gs pos="100000">
                    <a:srgbClr val="797A7D"/>
                  </a:gs>
                  <a:gs pos="0">
                    <a:srgbClr val="797A7D"/>
                  </a:gs>
                </a:gsLst>
                <a:lin ang="5400000" scaled="0"/>
              </a:gra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135806467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21668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smtClean="0"/>
              <a:t>Slide for Developer Code</a:t>
            </a:r>
            <a:endParaRPr lang="en-US" dirty="0"/>
          </a:p>
        </p:txBody>
      </p:sp>
      <p:sp>
        <p:nvSpPr>
          <p:cNvPr id="3" name="Rectangle 2"/>
          <p:cNvSpPr/>
          <p:nvPr userDrawn="1"/>
        </p:nvSpPr>
        <p:spPr bwMode="hidden">
          <a:xfrm>
            <a:off x="0" y="1155940"/>
            <a:ext cx="12188825"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18318" y="1447800"/>
            <a:ext cx="11152188" cy="1988237"/>
          </a:xfrm>
        </p:spPr>
        <p:txBody>
          <a:bodyPr/>
          <a:lstStyle>
            <a:lvl1pPr marL="0" indent="0">
              <a:lnSpc>
                <a:spcPct val="95000"/>
              </a:lnSpc>
              <a:buNone/>
              <a:defRPr sz="3200">
                <a:gradFill>
                  <a:gsLst>
                    <a:gs pos="1250">
                      <a:srgbClr val="000000"/>
                    </a:gs>
                    <a:gs pos="100000">
                      <a:srgbClr val="000000"/>
                    </a:gs>
                  </a:gsLst>
                  <a:lin ang="5400000" scaled="0"/>
                </a:gradFill>
                <a:latin typeface="Consolas" pitchFamily="49" charset="0"/>
                <a:cs typeface="Consolas" pitchFamily="49" charset="0"/>
              </a:defRPr>
            </a:lvl1pPr>
            <a:lvl2pPr marL="339725"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730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79851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302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0475748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700" y="228600"/>
            <a:ext cx="11152188"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endParaRPr lang="en-US" dirty="0"/>
          </a:p>
        </p:txBody>
      </p:sp>
      <p:sp>
        <p:nvSpPr>
          <p:cNvPr id="6" name="Text Placeholder 5"/>
          <p:cNvSpPr>
            <a:spLocks noGrp="1"/>
          </p:cNvSpPr>
          <p:nvPr>
            <p:ph type="body" sz="quarter" idx="10" hasCustomPrompt="1"/>
          </p:nvPr>
        </p:nvSpPr>
        <p:spPr bwMode="white">
          <a:xfrm>
            <a:off x="519112" y="1447799"/>
            <a:ext cx="11149013" cy="2043636"/>
          </a:xfrm>
          <a:prstGeom prst="rect">
            <a:avLst/>
          </a:prstGeom>
        </p:spPr>
        <p:txBody>
          <a:bodyPr/>
          <a:lstStyle>
            <a:lvl1pPr marL="342900" indent="-3429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65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40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30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6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12188826"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3573178720"/>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20700" y="1447800"/>
            <a:ext cx="5394960"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a:lvl2pPr>
            <a:lvl3pPr marL="233363" indent="0">
              <a:buNone/>
              <a:defRPr sz="2000"/>
            </a:lvl3pPr>
            <a:lvl4pPr marL="457200" indent="0">
              <a:buNone/>
              <a:defRPr sz="2000"/>
            </a:lvl4pPr>
            <a:lvl5pPr marL="693738" indent="0">
              <a:buNone/>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277928" y="1447800"/>
            <a:ext cx="5394960"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250">
                      <a:schemeClr val="bg2"/>
                    </a:gs>
                    <a:gs pos="100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
        <p:nvSpPr>
          <p:cNvPr id="7" name="Slide Number Placeholder 9"/>
          <p:cNvSpPr>
            <a:spLocks noGrp="1"/>
          </p:cNvSpPr>
          <p:nvPr>
            <p:ph type="sldNum" sz="quarter" idx="13"/>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1567823360"/>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2278" y="436565"/>
            <a:ext cx="11398250" cy="450123"/>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22278" y="1198565"/>
            <a:ext cx="11398250" cy="13378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590213" y="6344945"/>
            <a:ext cx="1371600" cy="436856"/>
          </a:xfrm>
          <a:prstGeom prst="rect">
            <a:avLst/>
          </a:prstGeom>
        </p:spPr>
      </p:pic>
    </p:spTree>
    <p:extLst>
      <p:ext uri="{BB962C8B-B14F-4D97-AF65-F5344CB8AC3E}">
        <p14:creationId xmlns:p14="http://schemas.microsoft.com/office/powerpoint/2010/main" val="2452064116"/>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23842138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22276" y="1198564"/>
            <a:ext cx="5583238" cy="1020279"/>
          </a:xfrm>
        </p:spPr>
        <p:txBody>
          <a:bodyPr/>
          <a:lstStyle>
            <a:lvl1pPr marL="254995" indent="-254995">
              <a:lnSpc>
                <a:spcPct val="90000"/>
              </a:lnSpc>
              <a:defRPr sz="1500"/>
            </a:lvl1pPr>
            <a:lvl2pPr marL="505030" indent="-244081">
              <a:lnSpc>
                <a:spcPct val="90000"/>
              </a:lnSpc>
              <a:defRPr sz="1400"/>
            </a:lvl2pPr>
            <a:lvl3pPr marL="715377" indent="-216299">
              <a:lnSpc>
                <a:spcPct val="90000"/>
              </a:lnSpc>
              <a:defRPr sz="1200"/>
            </a:lvl3pPr>
            <a:lvl4pPr marL="920763" indent="-205386">
              <a:lnSpc>
                <a:spcPct val="90000"/>
              </a:lnSpc>
              <a:defRPr sz="1100"/>
            </a:lvl4pPr>
            <a:lvl5pPr marL="1137062" indent="-210346">
              <a:lnSpc>
                <a:spcPct val="90000"/>
              </a:lnSpc>
              <a:defRPr sz="11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6" y="1198564"/>
            <a:ext cx="5638801" cy="1020279"/>
          </a:xfrm>
        </p:spPr>
        <p:txBody>
          <a:bodyPr/>
          <a:lstStyle>
            <a:lvl1pPr marL="260949" indent="-260949">
              <a:lnSpc>
                <a:spcPct val="90000"/>
              </a:lnSpc>
              <a:defRPr sz="1500"/>
            </a:lvl1pPr>
            <a:lvl2pPr marL="505030" indent="-254995">
              <a:lnSpc>
                <a:spcPct val="90000"/>
              </a:lnSpc>
              <a:defRPr sz="1400"/>
            </a:lvl2pPr>
            <a:lvl3pPr marL="721330" indent="-227214">
              <a:lnSpc>
                <a:spcPct val="90000"/>
              </a:lnSpc>
              <a:defRPr sz="1200"/>
            </a:lvl3pPr>
            <a:lvl4pPr marL="920763" indent="-199433">
              <a:lnSpc>
                <a:spcPct val="90000"/>
              </a:lnSpc>
              <a:defRPr sz="1100"/>
            </a:lvl4pPr>
            <a:lvl5pPr marL="1137062" indent="-205386">
              <a:lnSpc>
                <a:spcPct val="90000"/>
              </a:lnSpc>
              <a:defRPr sz="11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62415100"/>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112" y="1447799"/>
            <a:ext cx="11149013"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910683856"/>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8279033"/>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4895669"/>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258142529"/>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7896807"/>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Video">
    <p:spTree>
      <p:nvGrpSpPr>
        <p:cNvPr id="1" name=""/>
        <p:cNvGrpSpPr/>
        <p:nvPr/>
      </p:nvGrpSpPr>
      <p:grpSpPr>
        <a:xfrm>
          <a:off x="0" y="0"/>
          <a:ext cx="0" cy="0"/>
          <a:chOff x="0" y="0"/>
          <a:chExt cx="0" cy="0"/>
        </a:xfrm>
      </p:grpSpPr>
      <p:sp>
        <p:nvSpPr>
          <p:cNvPr id="3" name="Title 2"/>
          <p:cNvSpPr txBox="1">
            <a:spLocks/>
          </p:cNvSpPr>
          <p:nvPr userDrawn="1"/>
        </p:nvSpPr>
        <p:spPr>
          <a:xfrm>
            <a:off x="508541" y="2219473"/>
            <a:ext cx="5897394" cy="914096"/>
          </a:xfrm>
          <a:prstGeom prst="rect">
            <a:avLst/>
          </a:prstGeom>
        </p:spPr>
        <p:txBody>
          <a:bodyPr vert="horz" wrap="square" lIns="0" tIns="0" rIns="0" bIns="0" rtlCol="0" anchor="t">
            <a:spAutoFit/>
          </a:bodyPr>
          <a:lstStyle>
            <a:lvl1pPr algn="l" defTabSz="1097418" rtl="0" eaLnBrk="1" latinLnBrk="0" hangingPunct="1">
              <a:lnSpc>
                <a:spcPct val="90000"/>
              </a:lnSpc>
              <a:spcBef>
                <a:spcPct val="0"/>
              </a:spcBef>
              <a:buNone/>
              <a:defRPr lang="en-US" sz="3800" b="0" kern="1200" cap="none" spc="-120" baseline="0" dirty="0" smtClean="0">
                <a:ln w="3175">
                  <a:noFill/>
                </a:ln>
                <a:solidFill>
                  <a:srgbClr val="EE7816">
                    <a:alpha val="99000"/>
                  </a:srgbClr>
                </a:solidFill>
                <a:effectLst/>
                <a:latin typeface="+mj-lt"/>
                <a:ea typeface="+mn-ea"/>
                <a:cs typeface="Arial" charset="0"/>
              </a:defRPr>
            </a:lvl1pPr>
          </a:lstStyle>
          <a:p>
            <a:r>
              <a:rPr sz="6600" b="1">
                <a:solidFill>
                  <a:srgbClr val="FFFFFF">
                    <a:lumMod val="75000"/>
                    <a:alpha val="99000"/>
                  </a:srgbClr>
                </a:solidFill>
                <a:latin typeface="Segoe UI" pitchFamily="34" charset="0"/>
                <a:ea typeface="Segoe UI" pitchFamily="34" charset="0"/>
                <a:cs typeface="Segoe UI" pitchFamily="34" charset="0"/>
              </a:rPr>
              <a:t>video</a:t>
            </a:r>
          </a:p>
        </p:txBody>
      </p:sp>
      <p:sp>
        <p:nvSpPr>
          <p:cNvPr id="6" name="Date Placeholder 3"/>
          <p:cNvSpPr txBox="1">
            <a:spLocks/>
          </p:cNvSpPr>
          <p:nvPr userDrawn="1"/>
        </p:nvSpPr>
        <p:spPr>
          <a:xfrm>
            <a:off x="8610768" y="6647315"/>
            <a:ext cx="3245524" cy="210251"/>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dirty="0">
                <a:solidFill>
                  <a:srgbClr val="000000">
                    <a:lumMod val="65000"/>
                    <a:lumOff val="35000"/>
                  </a:srgbClr>
                </a:solidFill>
              </a:rPr>
              <a:t>Copyright© </a:t>
            </a:r>
            <a:r>
              <a:rPr lang="en-US" sz="800" dirty="0" smtClean="0">
                <a:solidFill>
                  <a:srgbClr val="000000">
                    <a:lumMod val="65000"/>
                    <a:lumOff val="35000"/>
                  </a:srgbClr>
                </a:solidFill>
              </a:rPr>
              <a:t>2012 </a:t>
            </a:r>
            <a:r>
              <a:rPr lang="en-US" sz="800" dirty="0">
                <a:solidFill>
                  <a:srgbClr val="000000">
                    <a:lumMod val="65000"/>
                    <a:lumOff val="35000"/>
                  </a:srgbClr>
                </a:solidFill>
              </a:rPr>
              <a:t>Microsoft Corporation</a:t>
            </a:r>
          </a:p>
        </p:txBody>
      </p:sp>
      <p:sp>
        <p:nvSpPr>
          <p:cNvPr id="7" name="Rectangle 6"/>
          <p:cNvSpPr/>
          <p:nvPr userDrawn="1"/>
        </p:nvSpPr>
        <p:spPr>
          <a:xfrm>
            <a:off x="5680155" y="6647315"/>
            <a:ext cx="1005083" cy="123111"/>
          </a:xfrm>
          <a:prstGeom prst="rect">
            <a:avLst/>
          </a:prstGeom>
        </p:spPr>
        <p:txBody>
          <a:bodyPr wrap="none" lIns="0" tIns="0" rIns="0" bIns="0" anchor="t" anchorCtr="0">
            <a:spAutoFit/>
          </a:bodyPr>
          <a:lstStyle/>
          <a:p>
            <a:r>
              <a:rPr lang="en-US" sz="800" b="1" dirty="0">
                <a:solidFill>
                  <a:srgbClr val="000000">
                    <a:lumMod val="65000"/>
                    <a:lumOff val="35000"/>
                  </a:srgbClr>
                </a:solidFill>
              </a:rPr>
              <a:t>NDA Disclosure Only</a:t>
            </a:r>
          </a:p>
        </p:txBody>
      </p:sp>
    </p:spTree>
    <p:extLst>
      <p:ext uri="{BB962C8B-B14F-4D97-AF65-F5344CB8AC3E}">
        <p14:creationId xmlns:p14="http://schemas.microsoft.com/office/powerpoint/2010/main" val="3836282080"/>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2201012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20700" y="1447800"/>
            <a:ext cx="5394960" cy="2462213"/>
          </a:xfrm>
        </p:spPr>
        <p:txBody>
          <a:bodyPr/>
          <a:lstStyle>
            <a:lvl1pPr marL="0" indent="0">
              <a:spcBef>
                <a:spcPts val="1200"/>
              </a:spcBef>
              <a:buNone/>
              <a:defRPr sz="4000">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277928" y="1447800"/>
            <a:ext cx="5394960" cy="2462213"/>
          </a:xfrm>
        </p:spPr>
        <p:txBody>
          <a:bodyPr/>
          <a:lstStyle>
            <a:lvl1pPr marL="0" indent="0">
              <a:spcBef>
                <a:spcPts val="1200"/>
              </a:spcBef>
              <a:buNone/>
              <a:defRPr lang="en-US" sz="4000" kern="1200" spc="-70" baseline="0" dirty="0" smtClean="0">
                <a:gradFill>
                  <a:gsLst>
                    <a:gs pos="1000">
                      <a:schemeClr val="bg2"/>
                    </a:gs>
                    <a:gs pos="98000">
                      <a:schemeClr val="bg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000">
                      <a:schemeClr val="bg2"/>
                    </a:gs>
                    <a:gs pos="98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
        <p:nvSpPr>
          <p:cNvPr id="7" name="Slide Number Placeholder 9"/>
          <p:cNvSpPr>
            <a:spLocks noGrp="1"/>
          </p:cNvSpPr>
          <p:nvPr>
            <p:ph type="sldNum" sz="quarter" idx="13"/>
          </p:nvPr>
        </p:nvSpPr>
        <p:spPr>
          <a:xfrm>
            <a:off x="520700" y="6399557"/>
            <a:ext cx="560686"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385921" y="6196903"/>
            <a:ext cx="1525808" cy="402336"/>
          </a:xfrm>
          <a:prstGeom prst="rect">
            <a:avLst/>
          </a:prstGeom>
        </p:spPr>
      </p:pic>
    </p:spTree>
    <p:extLst>
      <p:ext uri="{BB962C8B-B14F-4D97-AF65-F5344CB8AC3E}">
        <p14:creationId xmlns:p14="http://schemas.microsoft.com/office/powerpoint/2010/main" val="2666843519"/>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27607677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and Content - No bullets - Copyrigh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22274" y="436417"/>
            <a:ext cx="11398251" cy="484748"/>
          </a:xfrm>
        </p:spPr>
        <p:txBody>
          <a:bodyPr/>
          <a:lstStyle>
            <a:lvl1pPr algn="l" defTabSz="914259" rtl="0" eaLnBrk="1" latinLnBrk="0" hangingPunct="1">
              <a:lnSpc>
                <a:spcPct val="90000"/>
              </a:lnSpc>
              <a:spcBef>
                <a:spcPct val="0"/>
              </a:spcBef>
              <a:buNone/>
              <a:defRPr lang="en-US" sz="3499" b="0" kern="1200" cap="none" spc="0" baseline="0" dirty="0">
                <a:ln w="3175">
                  <a:noFill/>
                </a:ln>
                <a:solidFill>
                  <a:schemeClr val="tx2">
                    <a:alpha val="99000"/>
                  </a:schemeClr>
                </a:solidFill>
                <a:effectLst/>
                <a:latin typeface="Segoe UI Light" pitchFamily="34" charset="0"/>
                <a:ea typeface="+mn-ea"/>
                <a:cs typeface="Arial" charset="0"/>
              </a:defRPr>
            </a:lvl1pPr>
          </a:lstStyle>
          <a:p>
            <a:r>
              <a:rPr lang="en-US" dirty="0" smtClean="0"/>
              <a:t>Visio Colors</a:t>
            </a:r>
            <a:endParaRPr lang="en-US" dirty="0"/>
          </a:p>
        </p:txBody>
      </p:sp>
      <p:sp>
        <p:nvSpPr>
          <p:cNvPr id="4" name="Slide Number Placeholder 4"/>
          <p:cNvSpPr>
            <a:spLocks noGrp="1"/>
          </p:cNvSpPr>
          <p:nvPr>
            <p:ph type="sldNum" sz="quarter" idx="4"/>
          </p:nvPr>
        </p:nvSpPr>
        <p:spPr>
          <a:xfrm>
            <a:off x="415288" y="6266657"/>
            <a:ext cx="399417" cy="365125"/>
          </a:xfrm>
          <a:prstGeom prst="rect">
            <a:avLst/>
          </a:prstGeom>
        </p:spPr>
        <p:txBody>
          <a:bodyPr vert="horz" wrap="square" lIns="109746" tIns="54873" rIns="109746" bIns="54873" numCol="1" anchor="ctr" anchorCtr="0" compatLnSpc="1">
            <a:prstTxWarp prst="textNoShape">
              <a:avLst/>
            </a:prstTxWarp>
          </a:bodyPr>
          <a:lstStyle>
            <a:lvl1pPr>
              <a:defRPr sz="1166">
                <a:solidFill>
                  <a:srgbClr val="898989"/>
                </a:solidFill>
                <a:latin typeface="Segoe UI" pitchFamily="-65" charset="-52"/>
              </a:defRPr>
            </a:lvl1pPr>
          </a:lstStyle>
          <a:p>
            <a:pPr>
              <a:defRPr/>
            </a:pPr>
            <a:fld id="{69FA6C94-5F86-45CB-8648-60333F08ECEB}" type="slidenum">
              <a:rPr lang="en-US"/>
              <a:pPr>
                <a:defRPr/>
              </a:pPr>
              <a:t>‹#›</a:t>
            </a:fld>
            <a:endParaRPr lang="en-US"/>
          </a:p>
        </p:txBody>
      </p:sp>
      <p:grpSp>
        <p:nvGrpSpPr>
          <p:cNvPr id="7" name="Group 6"/>
          <p:cNvGrpSpPr/>
          <p:nvPr userDrawn="1"/>
        </p:nvGrpSpPr>
        <p:grpSpPr>
          <a:xfrm>
            <a:off x="8379818" y="4301231"/>
            <a:ext cx="4215839" cy="2556769"/>
            <a:chOff x="9722475" y="5348246"/>
            <a:chExt cx="5060325" cy="3068123"/>
          </a:xfrm>
          <a:scene3d>
            <a:camera prst="isometricTopUp"/>
            <a:lightRig rig="threePt" dir="t"/>
          </a:scene3d>
        </p:grpSpPr>
        <p:grpSp>
          <p:nvGrpSpPr>
            <p:cNvPr id="8" name="Group 7"/>
            <p:cNvGrpSpPr/>
            <p:nvPr/>
          </p:nvGrpSpPr>
          <p:grpSpPr>
            <a:xfrm rot="1528336">
              <a:off x="9722475" y="5348246"/>
              <a:ext cx="3240214" cy="3068123"/>
              <a:chOff x="9621476" y="2006068"/>
              <a:chExt cx="3240214" cy="3068123"/>
            </a:xfrm>
            <a:solidFill>
              <a:schemeClr val="accent5"/>
            </a:solidFill>
          </p:grpSpPr>
          <p:sp>
            <p:nvSpPr>
              <p:cNvPr id="10" name="Rectangle 9"/>
              <p:cNvSpPr/>
              <p:nvPr/>
            </p:nvSpPr>
            <p:spPr bwMode="auto">
              <a:xfrm>
                <a:off x="9621476" y="3987268"/>
                <a:ext cx="1190439" cy="1086923"/>
              </a:xfrm>
              <a:prstGeom prst="rect">
                <a:avLst/>
              </a:prstGeom>
              <a:solidFill>
                <a:srgbClr val="000000">
                  <a:alpha val="5098"/>
                </a:srgb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761536"/>
                <a:endParaRPr lang="en-US" sz="1500" dirty="0">
                  <a:gradFill>
                    <a:gsLst>
                      <a:gs pos="0">
                        <a:srgbClr val="FFFFFF"/>
                      </a:gs>
                      <a:gs pos="100000">
                        <a:srgbClr val="FFFFFF"/>
                      </a:gs>
                    </a:gsLst>
                    <a:lin ang="5400000" scaled="0"/>
                  </a:gradFill>
                </a:endParaRPr>
              </a:p>
            </p:txBody>
          </p:sp>
          <p:sp>
            <p:nvSpPr>
              <p:cNvPr id="11" name="Flowchart: Decision 10"/>
              <p:cNvSpPr/>
              <p:nvPr/>
            </p:nvSpPr>
            <p:spPr bwMode="auto">
              <a:xfrm>
                <a:off x="11688932" y="2006068"/>
                <a:ext cx="1172758" cy="1196213"/>
              </a:xfrm>
              <a:prstGeom prst="flowChartDecision">
                <a:avLst/>
              </a:prstGeom>
              <a:solidFill>
                <a:srgbClr val="000000">
                  <a:alpha val="5098"/>
                </a:srgb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761536"/>
                <a:endParaRPr lang="en-US" sz="1500" dirty="0">
                  <a:gradFill>
                    <a:gsLst>
                      <a:gs pos="0">
                        <a:srgbClr val="FFFFFF"/>
                      </a:gs>
                      <a:gs pos="100000">
                        <a:srgbClr val="FFFFFF"/>
                      </a:gs>
                    </a:gsLst>
                    <a:lin ang="5400000" scaled="0"/>
                  </a:gradFill>
                </a:endParaRPr>
              </a:p>
            </p:txBody>
          </p:sp>
          <p:cxnSp>
            <p:nvCxnSpPr>
              <p:cNvPr id="12" name="Elbow Connector 11"/>
              <p:cNvCxnSpPr>
                <a:stCxn id="10" idx="3"/>
                <a:endCxn id="11" idx="2"/>
              </p:cNvCxnSpPr>
              <p:nvPr/>
            </p:nvCxnSpPr>
            <p:spPr>
              <a:xfrm flipV="1">
                <a:off x="10811915" y="3202281"/>
                <a:ext cx="1463396" cy="1328449"/>
              </a:xfrm>
              <a:prstGeom prst="bentConnector2">
                <a:avLst/>
              </a:prstGeom>
              <a:grpFill/>
              <a:ln w="133350">
                <a:solidFill>
                  <a:srgbClr val="2473A8">
                    <a:alpha val="5000"/>
                  </a:srgb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9" name="Straight Connector 8"/>
            <p:cNvCxnSpPr>
              <a:stCxn id="11" idx="3"/>
            </p:cNvCxnSpPr>
            <p:nvPr/>
          </p:nvCxnSpPr>
          <p:spPr>
            <a:xfrm>
              <a:off x="13207734" y="6734100"/>
              <a:ext cx="1575066" cy="733500"/>
            </a:xfrm>
            <a:prstGeom prst="line">
              <a:avLst/>
            </a:prstGeom>
            <a:grpFill/>
            <a:ln w="133350">
              <a:solidFill>
                <a:srgbClr val="2473A8">
                  <a:alpha val="5000"/>
                </a:srgb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3" name="Group 2"/>
          <p:cNvGrpSpPr/>
          <p:nvPr userDrawn="1"/>
        </p:nvGrpSpPr>
        <p:grpSpPr>
          <a:xfrm>
            <a:off x="504140" y="1527952"/>
            <a:ext cx="10881610" cy="418835"/>
            <a:chOff x="2121753" y="4585784"/>
            <a:chExt cx="7717997" cy="297067"/>
          </a:xfrm>
        </p:grpSpPr>
        <p:sp>
          <p:nvSpPr>
            <p:cNvPr id="13" name="Rectangle 12"/>
            <p:cNvSpPr/>
            <p:nvPr userDrawn="1"/>
          </p:nvSpPr>
          <p:spPr bwMode="auto">
            <a:xfrm>
              <a:off x="2121753" y="4585784"/>
              <a:ext cx="896817" cy="297067"/>
            </a:xfrm>
            <a:prstGeom prst="rect">
              <a:avLst/>
            </a:prstGeom>
            <a:solidFill>
              <a:srgbClr val="25408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r>
                <a:rPr lang="en-US" sz="1100" dirty="0">
                  <a:solidFill>
                    <a:srgbClr val="FFFFFF"/>
                  </a:solidFill>
                  <a:latin typeface="Segoe Pro" pitchFamily="34" charset="0"/>
                </a:rPr>
                <a:t>37-64-141</a:t>
              </a:r>
            </a:p>
          </p:txBody>
        </p:sp>
        <p:sp>
          <p:nvSpPr>
            <p:cNvPr id="16" name="Rectangle 15"/>
            <p:cNvSpPr/>
            <p:nvPr userDrawn="1"/>
          </p:nvSpPr>
          <p:spPr bwMode="auto">
            <a:xfrm>
              <a:off x="3242446" y="4585784"/>
              <a:ext cx="896817" cy="297067"/>
            </a:xfrm>
            <a:prstGeom prst="rect">
              <a:avLst/>
            </a:prstGeom>
            <a:solidFill>
              <a:srgbClr val="3955A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r>
                <a:rPr lang="en-US" sz="1100" dirty="0">
                  <a:solidFill>
                    <a:srgbClr val="FFFFFF"/>
                  </a:solidFill>
                  <a:latin typeface="Segoe Pro" pitchFamily="34" charset="0"/>
                </a:rPr>
                <a:t>57-85-161</a:t>
              </a:r>
            </a:p>
          </p:txBody>
        </p:sp>
        <p:sp>
          <p:nvSpPr>
            <p:cNvPr id="17" name="Rectangle 16"/>
            <p:cNvSpPr/>
            <p:nvPr userDrawn="1"/>
          </p:nvSpPr>
          <p:spPr bwMode="auto">
            <a:xfrm>
              <a:off x="4363139" y="4585784"/>
              <a:ext cx="896817" cy="297067"/>
            </a:xfrm>
            <a:prstGeom prst="rect">
              <a:avLst/>
            </a:prstGeom>
            <a:solidFill>
              <a:srgbClr val="4D6AB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r>
                <a:rPr lang="en-US" sz="1100" dirty="0" smtClean="0">
                  <a:solidFill>
                    <a:srgbClr val="FFFFFF"/>
                  </a:solidFill>
                  <a:latin typeface="Segoe Pro" pitchFamily="34" charset="0"/>
                </a:rPr>
                <a:t>77-106-182</a:t>
              </a:r>
              <a:endParaRPr lang="en-US" sz="1100" dirty="0">
                <a:solidFill>
                  <a:srgbClr val="FFFFFF"/>
                </a:solidFill>
                <a:latin typeface="Segoe Pro" pitchFamily="34" charset="0"/>
              </a:endParaRPr>
            </a:p>
          </p:txBody>
        </p:sp>
        <p:grpSp>
          <p:nvGrpSpPr>
            <p:cNvPr id="2" name="Group 1"/>
            <p:cNvGrpSpPr/>
            <p:nvPr userDrawn="1"/>
          </p:nvGrpSpPr>
          <p:grpSpPr>
            <a:xfrm>
              <a:off x="5483832" y="4585784"/>
              <a:ext cx="1793634" cy="297067"/>
              <a:chOff x="5436731" y="3656029"/>
              <a:chExt cx="1793634" cy="297067"/>
            </a:xfrm>
          </p:grpSpPr>
          <p:sp>
            <p:nvSpPr>
              <p:cNvPr id="18" name="Rectangle 17"/>
              <p:cNvSpPr/>
              <p:nvPr userDrawn="1"/>
            </p:nvSpPr>
            <p:spPr bwMode="auto">
              <a:xfrm>
                <a:off x="5436731" y="3656029"/>
                <a:ext cx="896817" cy="297067"/>
              </a:xfrm>
              <a:prstGeom prst="rect">
                <a:avLst/>
              </a:prstGeom>
              <a:solidFill>
                <a:srgbClr val="C1CE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r>
                  <a:rPr lang="en-US" sz="1100" dirty="0">
                    <a:solidFill>
                      <a:srgbClr val="000000"/>
                    </a:solidFill>
                    <a:latin typeface="Segoe Pro" pitchFamily="34" charset="0"/>
                  </a:rPr>
                  <a:t>193-206-241</a:t>
                </a:r>
              </a:p>
            </p:txBody>
          </p:sp>
          <p:sp>
            <p:nvSpPr>
              <p:cNvPr id="19" name="Rectangle 18"/>
              <p:cNvSpPr/>
              <p:nvPr userDrawn="1"/>
            </p:nvSpPr>
            <p:spPr bwMode="auto">
              <a:xfrm>
                <a:off x="6333548" y="3656029"/>
                <a:ext cx="896817" cy="297067"/>
              </a:xfrm>
              <a:prstGeom prst="rect">
                <a:avLst/>
              </a:prstGeom>
              <a:solidFill>
                <a:srgbClr val="ABB9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r>
                  <a:rPr lang="en-US" sz="1100" dirty="0">
                    <a:solidFill>
                      <a:srgbClr val="000000"/>
                    </a:solidFill>
                    <a:latin typeface="Segoe Pro" pitchFamily="34" charset="0"/>
                  </a:rPr>
                  <a:t>171-185-226</a:t>
                </a:r>
              </a:p>
            </p:txBody>
          </p:sp>
        </p:grpSp>
        <p:sp>
          <p:nvSpPr>
            <p:cNvPr id="20" name="Rectangle 19"/>
            <p:cNvSpPr/>
            <p:nvPr userDrawn="1"/>
          </p:nvSpPr>
          <p:spPr bwMode="auto">
            <a:xfrm>
              <a:off x="7501342" y="4585784"/>
              <a:ext cx="1057267" cy="297067"/>
            </a:xfrm>
            <a:prstGeom prst="rect">
              <a:avLst/>
            </a:prstGeom>
            <a:solidFill>
              <a:srgbClr val="D6DFF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r>
                <a:rPr lang="en-US" sz="1100" dirty="0">
                  <a:solidFill>
                    <a:srgbClr val="000000"/>
                  </a:solidFill>
                  <a:latin typeface="Segoe Pro" pitchFamily="34" charset="0"/>
                </a:rPr>
                <a:t>214-223-246</a:t>
              </a:r>
            </a:p>
          </p:txBody>
        </p:sp>
        <p:sp>
          <p:nvSpPr>
            <p:cNvPr id="21" name="Rectangle 20"/>
            <p:cNvSpPr/>
            <p:nvPr userDrawn="1"/>
          </p:nvSpPr>
          <p:spPr bwMode="auto">
            <a:xfrm>
              <a:off x="8782483" y="4585784"/>
              <a:ext cx="1057267" cy="297067"/>
            </a:xfrm>
            <a:prstGeom prst="rect">
              <a:avLst/>
            </a:prstGeom>
            <a:solidFill>
              <a:srgbClr val="EAEEF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r>
                <a:rPr lang="en-US" sz="1100" dirty="0" smtClean="0">
                  <a:solidFill>
                    <a:srgbClr val="000000"/>
                  </a:solidFill>
                  <a:latin typeface="Segoe Pro" pitchFamily="34" charset="0"/>
                </a:rPr>
                <a:t>234-238-251</a:t>
              </a:r>
              <a:endParaRPr lang="en-US" sz="1100" dirty="0">
                <a:solidFill>
                  <a:srgbClr val="000000"/>
                </a:solidFill>
                <a:latin typeface="Segoe Pro" pitchFamily="34" charset="0"/>
              </a:endParaRPr>
            </a:p>
          </p:txBody>
        </p:sp>
      </p:grpSp>
    </p:spTree>
    <p:extLst>
      <p:ext uri="{BB962C8B-B14F-4D97-AF65-F5344CB8AC3E}">
        <p14:creationId xmlns:p14="http://schemas.microsoft.com/office/powerpoint/2010/main" val="2802808772"/>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27" name="Picture 3" descr="C:\Users\Sarah\Documents\_SSD_Business\Clients\BuzzBee\1211_AUG_2012\#1649_ProductivityDays\Photos\High res\WIN12_Jen_03_RGB.tif"/>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p:cNvGrpSpPr/>
          <p:nvPr userDrawn="1"/>
        </p:nvGrpSpPr>
        <p:grpSpPr>
          <a:xfrm>
            <a:off x="8225777" y="6174962"/>
            <a:ext cx="3451874" cy="400424"/>
            <a:chOff x="554377" y="1009225"/>
            <a:chExt cx="2418713" cy="280575"/>
          </a:xfrm>
          <a:solidFill>
            <a:schemeClr val="tx1"/>
          </a:solidFill>
        </p:grpSpPr>
        <p:grpSp>
          <p:nvGrpSpPr>
            <p:cNvPr id="30" name="Group 29"/>
            <p:cNvGrpSpPr/>
            <p:nvPr userDrawn="1"/>
          </p:nvGrpSpPr>
          <p:grpSpPr>
            <a:xfrm>
              <a:off x="1695226" y="1009225"/>
              <a:ext cx="1277864" cy="280575"/>
              <a:chOff x="-2736850" y="2943225"/>
              <a:chExt cx="1460500" cy="320676"/>
            </a:xfrm>
            <a:grpFill/>
          </p:grpSpPr>
          <p:sp>
            <p:nvSpPr>
              <p:cNvPr id="39" name="Freeform 7"/>
              <p:cNvSpPr>
                <a:spLocks/>
              </p:cNvSpPr>
              <p:nvPr/>
            </p:nvSpPr>
            <p:spPr bwMode="auto">
              <a:xfrm>
                <a:off x="-2592388" y="2943225"/>
                <a:ext cx="176213" cy="153988"/>
              </a:xfrm>
              <a:custGeom>
                <a:avLst/>
                <a:gdLst>
                  <a:gd name="T0" fmla="*/ 440 w 440"/>
                  <a:gd name="T1" fmla="*/ 0 h 387"/>
                  <a:gd name="T2" fmla="*/ 440 w 440"/>
                  <a:gd name="T3" fmla="*/ 387 h 387"/>
                  <a:gd name="T4" fmla="*/ 0 w 440"/>
                  <a:gd name="T5" fmla="*/ 387 h 387"/>
                  <a:gd name="T6" fmla="*/ 0 w 440"/>
                  <a:gd name="T7" fmla="*/ 61 h 387"/>
                  <a:gd name="T8" fmla="*/ 440 w 440"/>
                  <a:gd name="T9" fmla="*/ 0 h 387"/>
                </a:gdLst>
                <a:ahLst/>
                <a:cxnLst>
                  <a:cxn ang="0">
                    <a:pos x="T0" y="T1"/>
                  </a:cxn>
                  <a:cxn ang="0">
                    <a:pos x="T2" y="T3"/>
                  </a:cxn>
                  <a:cxn ang="0">
                    <a:pos x="T4" y="T5"/>
                  </a:cxn>
                  <a:cxn ang="0">
                    <a:pos x="T6" y="T7"/>
                  </a:cxn>
                  <a:cxn ang="0">
                    <a:pos x="T8" y="T9"/>
                  </a:cxn>
                </a:cxnLst>
                <a:rect l="0" t="0" r="r" b="b"/>
                <a:pathLst>
                  <a:path w="440" h="387">
                    <a:moveTo>
                      <a:pt x="440" y="0"/>
                    </a:moveTo>
                    <a:lnTo>
                      <a:pt x="440" y="387"/>
                    </a:lnTo>
                    <a:lnTo>
                      <a:pt x="0" y="387"/>
                    </a:lnTo>
                    <a:lnTo>
                      <a:pt x="0" y="61"/>
                    </a:lnTo>
                    <a:lnTo>
                      <a:pt x="4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8"/>
              <p:cNvSpPr>
                <a:spLocks/>
              </p:cNvSpPr>
              <p:nvPr/>
            </p:nvSpPr>
            <p:spPr bwMode="auto">
              <a:xfrm>
                <a:off x="-2736850" y="2970213"/>
                <a:ext cx="133350" cy="127000"/>
              </a:xfrm>
              <a:custGeom>
                <a:avLst/>
                <a:gdLst>
                  <a:gd name="T0" fmla="*/ 335 w 335"/>
                  <a:gd name="T1" fmla="*/ 0 h 322"/>
                  <a:gd name="T2" fmla="*/ 335 w 335"/>
                  <a:gd name="T3" fmla="*/ 322 h 322"/>
                  <a:gd name="T4" fmla="*/ 0 w 335"/>
                  <a:gd name="T5" fmla="*/ 322 h 322"/>
                  <a:gd name="T6" fmla="*/ 0 w 335"/>
                  <a:gd name="T7" fmla="*/ 47 h 322"/>
                  <a:gd name="T8" fmla="*/ 335 w 335"/>
                  <a:gd name="T9" fmla="*/ 0 h 322"/>
                </a:gdLst>
                <a:ahLst/>
                <a:cxnLst>
                  <a:cxn ang="0">
                    <a:pos x="T0" y="T1"/>
                  </a:cxn>
                  <a:cxn ang="0">
                    <a:pos x="T2" y="T3"/>
                  </a:cxn>
                  <a:cxn ang="0">
                    <a:pos x="T4" y="T5"/>
                  </a:cxn>
                  <a:cxn ang="0">
                    <a:pos x="T6" y="T7"/>
                  </a:cxn>
                  <a:cxn ang="0">
                    <a:pos x="T8" y="T9"/>
                  </a:cxn>
                </a:cxnLst>
                <a:rect l="0" t="0" r="r" b="b"/>
                <a:pathLst>
                  <a:path w="335" h="322">
                    <a:moveTo>
                      <a:pt x="335" y="0"/>
                    </a:moveTo>
                    <a:lnTo>
                      <a:pt x="335" y="322"/>
                    </a:lnTo>
                    <a:lnTo>
                      <a:pt x="0" y="322"/>
                    </a:lnTo>
                    <a:lnTo>
                      <a:pt x="0" y="47"/>
                    </a:lnTo>
                    <a:lnTo>
                      <a:pt x="3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9"/>
              <p:cNvSpPr>
                <a:spLocks/>
              </p:cNvSpPr>
              <p:nvPr/>
            </p:nvSpPr>
            <p:spPr bwMode="auto">
              <a:xfrm>
                <a:off x="-2592388" y="3109913"/>
                <a:ext cx="176213" cy="153988"/>
              </a:xfrm>
              <a:custGeom>
                <a:avLst/>
                <a:gdLst>
                  <a:gd name="T0" fmla="*/ 0 w 440"/>
                  <a:gd name="T1" fmla="*/ 0 h 388"/>
                  <a:gd name="T2" fmla="*/ 440 w 440"/>
                  <a:gd name="T3" fmla="*/ 0 h 388"/>
                  <a:gd name="T4" fmla="*/ 440 w 440"/>
                  <a:gd name="T5" fmla="*/ 388 h 388"/>
                  <a:gd name="T6" fmla="*/ 0 w 440"/>
                  <a:gd name="T7" fmla="*/ 327 h 388"/>
                  <a:gd name="T8" fmla="*/ 0 w 440"/>
                  <a:gd name="T9" fmla="*/ 0 h 388"/>
                </a:gdLst>
                <a:ahLst/>
                <a:cxnLst>
                  <a:cxn ang="0">
                    <a:pos x="T0" y="T1"/>
                  </a:cxn>
                  <a:cxn ang="0">
                    <a:pos x="T2" y="T3"/>
                  </a:cxn>
                  <a:cxn ang="0">
                    <a:pos x="T4" y="T5"/>
                  </a:cxn>
                  <a:cxn ang="0">
                    <a:pos x="T6" y="T7"/>
                  </a:cxn>
                  <a:cxn ang="0">
                    <a:pos x="T8" y="T9"/>
                  </a:cxn>
                </a:cxnLst>
                <a:rect l="0" t="0" r="r" b="b"/>
                <a:pathLst>
                  <a:path w="440" h="388">
                    <a:moveTo>
                      <a:pt x="0" y="0"/>
                    </a:moveTo>
                    <a:lnTo>
                      <a:pt x="440" y="0"/>
                    </a:lnTo>
                    <a:lnTo>
                      <a:pt x="440" y="388"/>
                    </a:lnTo>
                    <a:lnTo>
                      <a:pt x="0" y="32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10"/>
              <p:cNvSpPr>
                <a:spLocks/>
              </p:cNvSpPr>
              <p:nvPr/>
            </p:nvSpPr>
            <p:spPr bwMode="auto">
              <a:xfrm>
                <a:off x="-2736850" y="3109913"/>
                <a:ext cx="133350" cy="128588"/>
              </a:xfrm>
              <a:custGeom>
                <a:avLst/>
                <a:gdLst>
                  <a:gd name="T0" fmla="*/ 0 w 335"/>
                  <a:gd name="T1" fmla="*/ 0 h 322"/>
                  <a:gd name="T2" fmla="*/ 335 w 335"/>
                  <a:gd name="T3" fmla="*/ 0 h 322"/>
                  <a:gd name="T4" fmla="*/ 335 w 335"/>
                  <a:gd name="T5" fmla="*/ 322 h 322"/>
                  <a:gd name="T6" fmla="*/ 0 w 335"/>
                  <a:gd name="T7" fmla="*/ 275 h 322"/>
                  <a:gd name="T8" fmla="*/ 0 w 335"/>
                  <a:gd name="T9" fmla="*/ 0 h 322"/>
                </a:gdLst>
                <a:ahLst/>
                <a:cxnLst>
                  <a:cxn ang="0">
                    <a:pos x="T0" y="T1"/>
                  </a:cxn>
                  <a:cxn ang="0">
                    <a:pos x="T2" y="T3"/>
                  </a:cxn>
                  <a:cxn ang="0">
                    <a:pos x="T4" y="T5"/>
                  </a:cxn>
                  <a:cxn ang="0">
                    <a:pos x="T6" y="T7"/>
                  </a:cxn>
                  <a:cxn ang="0">
                    <a:pos x="T8" y="T9"/>
                  </a:cxn>
                </a:cxnLst>
                <a:rect l="0" t="0" r="r" b="b"/>
                <a:pathLst>
                  <a:path w="335" h="322">
                    <a:moveTo>
                      <a:pt x="0" y="0"/>
                    </a:moveTo>
                    <a:lnTo>
                      <a:pt x="335" y="0"/>
                    </a:lnTo>
                    <a:lnTo>
                      <a:pt x="335" y="322"/>
                    </a:lnTo>
                    <a:lnTo>
                      <a:pt x="0" y="2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11"/>
              <p:cNvSpPr>
                <a:spLocks/>
              </p:cNvSpPr>
              <p:nvPr/>
            </p:nvSpPr>
            <p:spPr bwMode="auto">
              <a:xfrm>
                <a:off x="-2320925" y="3008313"/>
                <a:ext cx="249238" cy="192088"/>
              </a:xfrm>
              <a:custGeom>
                <a:avLst/>
                <a:gdLst>
                  <a:gd name="T0" fmla="*/ 0 w 628"/>
                  <a:gd name="T1" fmla="*/ 0 h 483"/>
                  <a:gd name="T2" fmla="*/ 61 w 628"/>
                  <a:gd name="T3" fmla="*/ 0 h 483"/>
                  <a:gd name="T4" fmla="*/ 165 w 628"/>
                  <a:gd name="T5" fmla="*/ 371 h 483"/>
                  <a:gd name="T6" fmla="*/ 169 w 628"/>
                  <a:gd name="T7" fmla="*/ 395 h 483"/>
                  <a:gd name="T8" fmla="*/ 172 w 628"/>
                  <a:gd name="T9" fmla="*/ 420 h 483"/>
                  <a:gd name="T10" fmla="*/ 174 w 628"/>
                  <a:gd name="T11" fmla="*/ 420 h 483"/>
                  <a:gd name="T12" fmla="*/ 177 w 628"/>
                  <a:gd name="T13" fmla="*/ 397 h 483"/>
                  <a:gd name="T14" fmla="*/ 185 w 628"/>
                  <a:gd name="T15" fmla="*/ 371 h 483"/>
                  <a:gd name="T16" fmla="*/ 292 w 628"/>
                  <a:gd name="T17" fmla="*/ 0 h 483"/>
                  <a:gd name="T18" fmla="*/ 346 w 628"/>
                  <a:gd name="T19" fmla="*/ 0 h 483"/>
                  <a:gd name="T20" fmla="*/ 448 w 628"/>
                  <a:gd name="T21" fmla="*/ 374 h 483"/>
                  <a:gd name="T22" fmla="*/ 454 w 628"/>
                  <a:gd name="T23" fmla="*/ 395 h 483"/>
                  <a:gd name="T24" fmla="*/ 457 w 628"/>
                  <a:gd name="T25" fmla="*/ 419 h 483"/>
                  <a:gd name="T26" fmla="*/ 458 w 628"/>
                  <a:gd name="T27" fmla="*/ 419 h 483"/>
                  <a:gd name="T28" fmla="*/ 461 w 628"/>
                  <a:gd name="T29" fmla="*/ 399 h 483"/>
                  <a:gd name="T30" fmla="*/ 467 w 628"/>
                  <a:gd name="T31" fmla="*/ 373 h 483"/>
                  <a:gd name="T32" fmla="*/ 566 w 628"/>
                  <a:gd name="T33" fmla="*/ 0 h 483"/>
                  <a:gd name="T34" fmla="*/ 628 w 628"/>
                  <a:gd name="T35" fmla="*/ 0 h 483"/>
                  <a:gd name="T36" fmla="*/ 490 w 628"/>
                  <a:gd name="T37" fmla="*/ 483 h 483"/>
                  <a:gd name="T38" fmla="*/ 425 w 628"/>
                  <a:gd name="T39" fmla="*/ 483 h 483"/>
                  <a:gd name="T40" fmla="*/ 324 w 628"/>
                  <a:gd name="T41" fmla="*/ 130 h 483"/>
                  <a:gd name="T42" fmla="*/ 320 w 628"/>
                  <a:gd name="T43" fmla="*/ 107 h 483"/>
                  <a:gd name="T44" fmla="*/ 317 w 628"/>
                  <a:gd name="T45" fmla="*/ 81 h 483"/>
                  <a:gd name="T46" fmla="*/ 316 w 628"/>
                  <a:gd name="T47" fmla="*/ 81 h 483"/>
                  <a:gd name="T48" fmla="*/ 312 w 628"/>
                  <a:gd name="T49" fmla="*/ 105 h 483"/>
                  <a:gd name="T50" fmla="*/ 306 w 628"/>
                  <a:gd name="T51" fmla="*/ 130 h 483"/>
                  <a:gd name="T52" fmla="*/ 207 w 628"/>
                  <a:gd name="T53" fmla="*/ 483 h 483"/>
                  <a:gd name="T54" fmla="*/ 141 w 628"/>
                  <a:gd name="T55" fmla="*/ 483 h 483"/>
                  <a:gd name="T56" fmla="*/ 0 w 628"/>
                  <a:gd name="T57"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8" h="483">
                    <a:moveTo>
                      <a:pt x="0" y="0"/>
                    </a:moveTo>
                    <a:lnTo>
                      <a:pt x="61" y="0"/>
                    </a:lnTo>
                    <a:lnTo>
                      <a:pt x="165" y="371"/>
                    </a:lnTo>
                    <a:lnTo>
                      <a:pt x="169" y="395"/>
                    </a:lnTo>
                    <a:lnTo>
                      <a:pt x="172" y="420"/>
                    </a:lnTo>
                    <a:lnTo>
                      <a:pt x="174" y="420"/>
                    </a:lnTo>
                    <a:lnTo>
                      <a:pt x="177" y="397"/>
                    </a:lnTo>
                    <a:lnTo>
                      <a:pt x="185" y="371"/>
                    </a:lnTo>
                    <a:lnTo>
                      <a:pt x="292" y="0"/>
                    </a:lnTo>
                    <a:lnTo>
                      <a:pt x="346" y="0"/>
                    </a:lnTo>
                    <a:lnTo>
                      <a:pt x="448" y="374"/>
                    </a:lnTo>
                    <a:lnTo>
                      <a:pt x="454" y="395"/>
                    </a:lnTo>
                    <a:lnTo>
                      <a:pt x="457" y="419"/>
                    </a:lnTo>
                    <a:lnTo>
                      <a:pt x="458" y="419"/>
                    </a:lnTo>
                    <a:lnTo>
                      <a:pt x="461" y="399"/>
                    </a:lnTo>
                    <a:lnTo>
                      <a:pt x="467" y="373"/>
                    </a:lnTo>
                    <a:lnTo>
                      <a:pt x="566" y="0"/>
                    </a:lnTo>
                    <a:lnTo>
                      <a:pt x="628" y="0"/>
                    </a:lnTo>
                    <a:lnTo>
                      <a:pt x="490" y="483"/>
                    </a:lnTo>
                    <a:lnTo>
                      <a:pt x="425" y="483"/>
                    </a:lnTo>
                    <a:lnTo>
                      <a:pt x="324" y="130"/>
                    </a:lnTo>
                    <a:lnTo>
                      <a:pt x="320" y="107"/>
                    </a:lnTo>
                    <a:lnTo>
                      <a:pt x="317" y="81"/>
                    </a:lnTo>
                    <a:lnTo>
                      <a:pt x="316" y="81"/>
                    </a:lnTo>
                    <a:lnTo>
                      <a:pt x="312" y="105"/>
                    </a:lnTo>
                    <a:lnTo>
                      <a:pt x="306" y="130"/>
                    </a:lnTo>
                    <a:lnTo>
                      <a:pt x="207" y="483"/>
                    </a:lnTo>
                    <a:lnTo>
                      <a:pt x="141" y="48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12"/>
              <p:cNvSpPr>
                <a:spLocks noEditPoints="1"/>
              </p:cNvSpPr>
              <p:nvPr/>
            </p:nvSpPr>
            <p:spPr bwMode="auto">
              <a:xfrm>
                <a:off x="-2057400" y="3003550"/>
                <a:ext cx="28575" cy="196850"/>
              </a:xfrm>
              <a:custGeom>
                <a:avLst/>
                <a:gdLst>
                  <a:gd name="T0" fmla="*/ 8 w 73"/>
                  <a:gd name="T1" fmla="*/ 150 h 494"/>
                  <a:gd name="T2" fmla="*/ 64 w 73"/>
                  <a:gd name="T3" fmla="*/ 150 h 494"/>
                  <a:gd name="T4" fmla="*/ 64 w 73"/>
                  <a:gd name="T5" fmla="*/ 494 h 494"/>
                  <a:gd name="T6" fmla="*/ 8 w 73"/>
                  <a:gd name="T7" fmla="*/ 494 h 494"/>
                  <a:gd name="T8" fmla="*/ 8 w 73"/>
                  <a:gd name="T9" fmla="*/ 150 h 494"/>
                  <a:gd name="T10" fmla="*/ 36 w 73"/>
                  <a:gd name="T11" fmla="*/ 0 h 494"/>
                  <a:gd name="T12" fmla="*/ 51 w 73"/>
                  <a:gd name="T13" fmla="*/ 2 h 494"/>
                  <a:gd name="T14" fmla="*/ 63 w 73"/>
                  <a:gd name="T15" fmla="*/ 10 h 494"/>
                  <a:gd name="T16" fmla="*/ 71 w 73"/>
                  <a:gd name="T17" fmla="*/ 23 h 494"/>
                  <a:gd name="T18" fmla="*/ 73 w 73"/>
                  <a:gd name="T19" fmla="*/ 36 h 494"/>
                  <a:gd name="T20" fmla="*/ 71 w 73"/>
                  <a:gd name="T21" fmla="*/ 50 h 494"/>
                  <a:gd name="T22" fmla="*/ 62 w 73"/>
                  <a:gd name="T23" fmla="*/ 62 h 494"/>
                  <a:gd name="T24" fmla="*/ 51 w 73"/>
                  <a:gd name="T25" fmla="*/ 69 h 494"/>
                  <a:gd name="T26" fmla="*/ 36 w 73"/>
                  <a:gd name="T27" fmla="*/ 72 h 494"/>
                  <a:gd name="T28" fmla="*/ 23 w 73"/>
                  <a:gd name="T29" fmla="*/ 69 h 494"/>
                  <a:gd name="T30" fmla="*/ 10 w 73"/>
                  <a:gd name="T31" fmla="*/ 62 h 494"/>
                  <a:gd name="T32" fmla="*/ 3 w 73"/>
                  <a:gd name="T33" fmla="*/ 50 h 494"/>
                  <a:gd name="T34" fmla="*/ 0 w 73"/>
                  <a:gd name="T35" fmla="*/ 36 h 494"/>
                  <a:gd name="T36" fmla="*/ 3 w 73"/>
                  <a:gd name="T37" fmla="*/ 23 h 494"/>
                  <a:gd name="T38" fmla="*/ 10 w 73"/>
                  <a:gd name="T39" fmla="*/ 10 h 494"/>
                  <a:gd name="T40" fmla="*/ 23 w 73"/>
                  <a:gd name="T41" fmla="*/ 2 h 494"/>
                  <a:gd name="T42" fmla="*/ 36 w 73"/>
                  <a:gd name="T43" fmla="*/ 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494">
                    <a:moveTo>
                      <a:pt x="8" y="150"/>
                    </a:moveTo>
                    <a:lnTo>
                      <a:pt x="64" y="150"/>
                    </a:lnTo>
                    <a:lnTo>
                      <a:pt x="64" y="494"/>
                    </a:lnTo>
                    <a:lnTo>
                      <a:pt x="8" y="494"/>
                    </a:lnTo>
                    <a:lnTo>
                      <a:pt x="8" y="150"/>
                    </a:lnTo>
                    <a:close/>
                    <a:moveTo>
                      <a:pt x="36" y="0"/>
                    </a:moveTo>
                    <a:lnTo>
                      <a:pt x="51" y="2"/>
                    </a:lnTo>
                    <a:lnTo>
                      <a:pt x="63" y="10"/>
                    </a:lnTo>
                    <a:lnTo>
                      <a:pt x="71" y="23"/>
                    </a:lnTo>
                    <a:lnTo>
                      <a:pt x="73" y="36"/>
                    </a:lnTo>
                    <a:lnTo>
                      <a:pt x="71" y="50"/>
                    </a:lnTo>
                    <a:lnTo>
                      <a:pt x="62" y="62"/>
                    </a:lnTo>
                    <a:lnTo>
                      <a:pt x="51" y="69"/>
                    </a:lnTo>
                    <a:lnTo>
                      <a:pt x="36" y="72"/>
                    </a:lnTo>
                    <a:lnTo>
                      <a:pt x="23" y="69"/>
                    </a:lnTo>
                    <a:lnTo>
                      <a:pt x="10" y="62"/>
                    </a:lnTo>
                    <a:lnTo>
                      <a:pt x="3" y="50"/>
                    </a:lnTo>
                    <a:lnTo>
                      <a:pt x="0" y="36"/>
                    </a:lnTo>
                    <a:lnTo>
                      <a:pt x="3" y="23"/>
                    </a:lnTo>
                    <a:lnTo>
                      <a:pt x="10" y="10"/>
                    </a:lnTo>
                    <a:lnTo>
                      <a:pt x="23" y="2"/>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13"/>
              <p:cNvSpPr>
                <a:spLocks/>
              </p:cNvSpPr>
              <p:nvPr/>
            </p:nvSpPr>
            <p:spPr bwMode="auto">
              <a:xfrm>
                <a:off x="-1998663" y="3059113"/>
                <a:ext cx="114300" cy="141288"/>
              </a:xfrm>
              <a:custGeom>
                <a:avLst/>
                <a:gdLst>
                  <a:gd name="T0" fmla="*/ 169 w 286"/>
                  <a:gd name="T1" fmla="*/ 0 h 353"/>
                  <a:gd name="T2" fmla="*/ 196 w 286"/>
                  <a:gd name="T3" fmla="*/ 2 h 353"/>
                  <a:gd name="T4" fmla="*/ 219 w 286"/>
                  <a:gd name="T5" fmla="*/ 10 h 353"/>
                  <a:gd name="T6" fmla="*/ 239 w 286"/>
                  <a:gd name="T7" fmla="*/ 21 h 353"/>
                  <a:gd name="T8" fmla="*/ 256 w 286"/>
                  <a:gd name="T9" fmla="*/ 37 h 353"/>
                  <a:gd name="T10" fmla="*/ 270 w 286"/>
                  <a:gd name="T11" fmla="*/ 58 h 353"/>
                  <a:gd name="T12" fmla="*/ 279 w 286"/>
                  <a:gd name="T13" fmla="*/ 82 h 353"/>
                  <a:gd name="T14" fmla="*/ 284 w 286"/>
                  <a:gd name="T15" fmla="*/ 110 h 353"/>
                  <a:gd name="T16" fmla="*/ 286 w 286"/>
                  <a:gd name="T17" fmla="*/ 142 h 353"/>
                  <a:gd name="T18" fmla="*/ 286 w 286"/>
                  <a:gd name="T19" fmla="*/ 353 h 353"/>
                  <a:gd name="T20" fmla="*/ 231 w 286"/>
                  <a:gd name="T21" fmla="*/ 353 h 353"/>
                  <a:gd name="T22" fmla="*/ 231 w 286"/>
                  <a:gd name="T23" fmla="*/ 157 h 353"/>
                  <a:gd name="T24" fmla="*/ 229 w 286"/>
                  <a:gd name="T25" fmla="*/ 128 h 353"/>
                  <a:gd name="T26" fmla="*/ 224 w 286"/>
                  <a:gd name="T27" fmla="*/ 103 h 353"/>
                  <a:gd name="T28" fmla="*/ 216 w 286"/>
                  <a:gd name="T29" fmla="*/ 83 h 353"/>
                  <a:gd name="T30" fmla="*/ 205 w 286"/>
                  <a:gd name="T31" fmla="*/ 68 h 353"/>
                  <a:gd name="T32" fmla="*/ 189 w 286"/>
                  <a:gd name="T33" fmla="*/ 57 h 353"/>
                  <a:gd name="T34" fmla="*/ 171 w 286"/>
                  <a:gd name="T35" fmla="*/ 50 h 353"/>
                  <a:gd name="T36" fmla="*/ 150 w 286"/>
                  <a:gd name="T37" fmla="*/ 48 h 353"/>
                  <a:gd name="T38" fmla="*/ 131 w 286"/>
                  <a:gd name="T39" fmla="*/ 49 h 353"/>
                  <a:gd name="T40" fmla="*/ 113 w 286"/>
                  <a:gd name="T41" fmla="*/ 54 h 353"/>
                  <a:gd name="T42" fmla="*/ 97 w 286"/>
                  <a:gd name="T43" fmla="*/ 64 h 353"/>
                  <a:gd name="T44" fmla="*/ 82 w 286"/>
                  <a:gd name="T45" fmla="*/ 78 h 353"/>
                  <a:gd name="T46" fmla="*/ 70 w 286"/>
                  <a:gd name="T47" fmla="*/ 95 h 353"/>
                  <a:gd name="T48" fmla="*/ 61 w 286"/>
                  <a:gd name="T49" fmla="*/ 113 h 353"/>
                  <a:gd name="T50" fmla="*/ 57 w 286"/>
                  <a:gd name="T51" fmla="*/ 134 h 353"/>
                  <a:gd name="T52" fmla="*/ 54 w 286"/>
                  <a:gd name="T53" fmla="*/ 157 h 353"/>
                  <a:gd name="T54" fmla="*/ 54 w 286"/>
                  <a:gd name="T55" fmla="*/ 353 h 353"/>
                  <a:gd name="T56" fmla="*/ 0 w 286"/>
                  <a:gd name="T57" fmla="*/ 353 h 353"/>
                  <a:gd name="T58" fmla="*/ 0 w 286"/>
                  <a:gd name="T59" fmla="*/ 9 h 353"/>
                  <a:gd name="T60" fmla="*/ 54 w 286"/>
                  <a:gd name="T61" fmla="*/ 9 h 353"/>
                  <a:gd name="T62" fmla="*/ 54 w 286"/>
                  <a:gd name="T63" fmla="*/ 66 h 353"/>
                  <a:gd name="T64" fmla="*/ 57 w 286"/>
                  <a:gd name="T65" fmla="*/ 66 h 353"/>
                  <a:gd name="T66" fmla="*/ 73 w 286"/>
                  <a:gd name="T67" fmla="*/ 42 h 353"/>
                  <a:gd name="T68" fmla="*/ 92 w 286"/>
                  <a:gd name="T69" fmla="*/ 23 h 353"/>
                  <a:gd name="T70" fmla="*/ 116 w 286"/>
                  <a:gd name="T71" fmla="*/ 11 h 353"/>
                  <a:gd name="T72" fmla="*/ 141 w 286"/>
                  <a:gd name="T73" fmla="*/ 3 h 353"/>
                  <a:gd name="T74" fmla="*/ 169 w 286"/>
                  <a:gd name="T75"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6" h="353">
                    <a:moveTo>
                      <a:pt x="169" y="0"/>
                    </a:moveTo>
                    <a:lnTo>
                      <a:pt x="196" y="2"/>
                    </a:lnTo>
                    <a:lnTo>
                      <a:pt x="219" y="10"/>
                    </a:lnTo>
                    <a:lnTo>
                      <a:pt x="239" y="21"/>
                    </a:lnTo>
                    <a:lnTo>
                      <a:pt x="256" y="37"/>
                    </a:lnTo>
                    <a:lnTo>
                      <a:pt x="270" y="58"/>
                    </a:lnTo>
                    <a:lnTo>
                      <a:pt x="279" y="82"/>
                    </a:lnTo>
                    <a:lnTo>
                      <a:pt x="284" y="110"/>
                    </a:lnTo>
                    <a:lnTo>
                      <a:pt x="286" y="142"/>
                    </a:lnTo>
                    <a:lnTo>
                      <a:pt x="286" y="353"/>
                    </a:lnTo>
                    <a:lnTo>
                      <a:pt x="231" y="353"/>
                    </a:lnTo>
                    <a:lnTo>
                      <a:pt x="231" y="157"/>
                    </a:lnTo>
                    <a:lnTo>
                      <a:pt x="229" y="128"/>
                    </a:lnTo>
                    <a:lnTo>
                      <a:pt x="224" y="103"/>
                    </a:lnTo>
                    <a:lnTo>
                      <a:pt x="216" y="83"/>
                    </a:lnTo>
                    <a:lnTo>
                      <a:pt x="205" y="68"/>
                    </a:lnTo>
                    <a:lnTo>
                      <a:pt x="189" y="57"/>
                    </a:lnTo>
                    <a:lnTo>
                      <a:pt x="171" y="50"/>
                    </a:lnTo>
                    <a:lnTo>
                      <a:pt x="150" y="48"/>
                    </a:lnTo>
                    <a:lnTo>
                      <a:pt x="131" y="49"/>
                    </a:lnTo>
                    <a:lnTo>
                      <a:pt x="113" y="54"/>
                    </a:lnTo>
                    <a:lnTo>
                      <a:pt x="97" y="64"/>
                    </a:lnTo>
                    <a:lnTo>
                      <a:pt x="82" y="78"/>
                    </a:lnTo>
                    <a:lnTo>
                      <a:pt x="70" y="95"/>
                    </a:lnTo>
                    <a:lnTo>
                      <a:pt x="61" y="113"/>
                    </a:lnTo>
                    <a:lnTo>
                      <a:pt x="57" y="134"/>
                    </a:lnTo>
                    <a:lnTo>
                      <a:pt x="54" y="157"/>
                    </a:lnTo>
                    <a:lnTo>
                      <a:pt x="54" y="353"/>
                    </a:lnTo>
                    <a:lnTo>
                      <a:pt x="0" y="353"/>
                    </a:lnTo>
                    <a:lnTo>
                      <a:pt x="0" y="9"/>
                    </a:lnTo>
                    <a:lnTo>
                      <a:pt x="54" y="9"/>
                    </a:lnTo>
                    <a:lnTo>
                      <a:pt x="54" y="66"/>
                    </a:lnTo>
                    <a:lnTo>
                      <a:pt x="57" y="66"/>
                    </a:lnTo>
                    <a:lnTo>
                      <a:pt x="73" y="42"/>
                    </a:lnTo>
                    <a:lnTo>
                      <a:pt x="92" y="23"/>
                    </a:lnTo>
                    <a:lnTo>
                      <a:pt x="116" y="11"/>
                    </a:lnTo>
                    <a:lnTo>
                      <a:pt x="141" y="3"/>
                    </a:lnTo>
                    <a:lnTo>
                      <a:pt x="1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14"/>
              <p:cNvSpPr>
                <a:spLocks noEditPoints="1"/>
              </p:cNvSpPr>
              <p:nvPr/>
            </p:nvSpPr>
            <p:spPr bwMode="auto">
              <a:xfrm>
                <a:off x="-1858963" y="2997200"/>
                <a:ext cx="127000" cy="206375"/>
              </a:xfrm>
              <a:custGeom>
                <a:avLst/>
                <a:gdLst>
                  <a:gd name="T0" fmla="*/ 142 w 318"/>
                  <a:gd name="T1" fmla="*/ 208 h 520"/>
                  <a:gd name="T2" fmla="*/ 102 w 318"/>
                  <a:gd name="T3" fmla="*/ 226 h 520"/>
                  <a:gd name="T4" fmla="*/ 73 w 318"/>
                  <a:gd name="T5" fmla="*/ 263 h 520"/>
                  <a:gd name="T6" fmla="*/ 58 w 318"/>
                  <a:gd name="T7" fmla="*/ 314 h 520"/>
                  <a:gd name="T8" fmla="*/ 58 w 318"/>
                  <a:gd name="T9" fmla="*/ 373 h 520"/>
                  <a:gd name="T10" fmla="*/ 72 w 318"/>
                  <a:gd name="T11" fmla="*/ 420 h 520"/>
                  <a:gd name="T12" fmla="*/ 99 w 318"/>
                  <a:gd name="T13" fmla="*/ 453 h 520"/>
                  <a:gd name="T14" fmla="*/ 136 w 318"/>
                  <a:gd name="T15" fmla="*/ 471 h 520"/>
                  <a:gd name="T16" fmla="*/ 181 w 318"/>
                  <a:gd name="T17" fmla="*/ 471 h 520"/>
                  <a:gd name="T18" fmla="*/ 218 w 318"/>
                  <a:gd name="T19" fmla="*/ 454 h 520"/>
                  <a:gd name="T20" fmla="*/ 247 w 318"/>
                  <a:gd name="T21" fmla="*/ 422 h 520"/>
                  <a:gd name="T22" fmla="*/ 261 w 318"/>
                  <a:gd name="T23" fmla="*/ 380 h 520"/>
                  <a:gd name="T24" fmla="*/ 262 w 318"/>
                  <a:gd name="T25" fmla="*/ 305 h 520"/>
                  <a:gd name="T26" fmla="*/ 256 w 318"/>
                  <a:gd name="T27" fmla="*/ 266 h 520"/>
                  <a:gd name="T28" fmla="*/ 234 w 318"/>
                  <a:gd name="T29" fmla="*/ 234 h 520"/>
                  <a:gd name="T30" fmla="*/ 203 w 318"/>
                  <a:gd name="T31" fmla="*/ 212 h 520"/>
                  <a:gd name="T32" fmla="*/ 165 w 318"/>
                  <a:gd name="T33" fmla="*/ 206 h 520"/>
                  <a:gd name="T34" fmla="*/ 318 w 318"/>
                  <a:gd name="T35" fmla="*/ 0 h 520"/>
                  <a:gd name="T36" fmla="*/ 262 w 318"/>
                  <a:gd name="T37" fmla="*/ 511 h 520"/>
                  <a:gd name="T38" fmla="*/ 261 w 318"/>
                  <a:gd name="T39" fmla="*/ 453 h 520"/>
                  <a:gd name="T40" fmla="*/ 224 w 318"/>
                  <a:gd name="T41" fmla="*/ 496 h 520"/>
                  <a:gd name="T42" fmla="*/ 173 w 318"/>
                  <a:gd name="T43" fmla="*/ 518 h 520"/>
                  <a:gd name="T44" fmla="*/ 117 w 318"/>
                  <a:gd name="T45" fmla="*/ 518 h 520"/>
                  <a:gd name="T46" fmla="*/ 74 w 318"/>
                  <a:gd name="T47" fmla="*/ 503 h 520"/>
                  <a:gd name="T48" fmla="*/ 38 w 318"/>
                  <a:gd name="T49" fmla="*/ 473 h 520"/>
                  <a:gd name="T50" fmla="*/ 9 w 318"/>
                  <a:gd name="T51" fmla="*/ 419 h 520"/>
                  <a:gd name="T52" fmla="*/ 0 w 318"/>
                  <a:gd name="T53" fmla="*/ 347 h 520"/>
                  <a:gd name="T54" fmla="*/ 7 w 318"/>
                  <a:gd name="T55" fmla="*/ 285 h 520"/>
                  <a:gd name="T56" fmla="*/ 27 w 318"/>
                  <a:gd name="T57" fmla="*/ 232 h 520"/>
                  <a:gd name="T58" fmla="*/ 61 w 318"/>
                  <a:gd name="T59" fmla="*/ 191 h 520"/>
                  <a:gd name="T60" fmla="*/ 105 w 318"/>
                  <a:gd name="T61" fmla="*/ 167 h 520"/>
                  <a:gd name="T62" fmla="*/ 157 w 318"/>
                  <a:gd name="T63" fmla="*/ 158 h 520"/>
                  <a:gd name="T64" fmla="*/ 209 w 318"/>
                  <a:gd name="T65" fmla="*/ 167 h 520"/>
                  <a:gd name="T66" fmla="*/ 247 w 318"/>
                  <a:gd name="T67" fmla="*/ 193 h 520"/>
                  <a:gd name="T68" fmla="*/ 262 w 318"/>
                  <a:gd name="T69" fmla="*/ 214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8" h="520">
                    <a:moveTo>
                      <a:pt x="165" y="206"/>
                    </a:moveTo>
                    <a:lnTo>
                      <a:pt x="142" y="208"/>
                    </a:lnTo>
                    <a:lnTo>
                      <a:pt x="121" y="215"/>
                    </a:lnTo>
                    <a:lnTo>
                      <a:pt x="102" y="226"/>
                    </a:lnTo>
                    <a:lnTo>
                      <a:pt x="86" y="243"/>
                    </a:lnTo>
                    <a:lnTo>
                      <a:pt x="73" y="263"/>
                    </a:lnTo>
                    <a:lnTo>
                      <a:pt x="64" y="286"/>
                    </a:lnTo>
                    <a:lnTo>
                      <a:pt x="58" y="314"/>
                    </a:lnTo>
                    <a:lnTo>
                      <a:pt x="56" y="344"/>
                    </a:lnTo>
                    <a:lnTo>
                      <a:pt x="58" y="373"/>
                    </a:lnTo>
                    <a:lnTo>
                      <a:pt x="64" y="398"/>
                    </a:lnTo>
                    <a:lnTo>
                      <a:pt x="72" y="420"/>
                    </a:lnTo>
                    <a:lnTo>
                      <a:pt x="84" y="439"/>
                    </a:lnTo>
                    <a:lnTo>
                      <a:pt x="99" y="453"/>
                    </a:lnTo>
                    <a:lnTo>
                      <a:pt x="116" y="464"/>
                    </a:lnTo>
                    <a:lnTo>
                      <a:pt x="136" y="471"/>
                    </a:lnTo>
                    <a:lnTo>
                      <a:pt x="159" y="473"/>
                    </a:lnTo>
                    <a:lnTo>
                      <a:pt x="181" y="471"/>
                    </a:lnTo>
                    <a:lnTo>
                      <a:pt x="200" y="464"/>
                    </a:lnTo>
                    <a:lnTo>
                      <a:pt x="218" y="454"/>
                    </a:lnTo>
                    <a:lnTo>
                      <a:pt x="233" y="440"/>
                    </a:lnTo>
                    <a:lnTo>
                      <a:pt x="247" y="422"/>
                    </a:lnTo>
                    <a:lnTo>
                      <a:pt x="256" y="402"/>
                    </a:lnTo>
                    <a:lnTo>
                      <a:pt x="261" y="380"/>
                    </a:lnTo>
                    <a:lnTo>
                      <a:pt x="262" y="355"/>
                    </a:lnTo>
                    <a:lnTo>
                      <a:pt x="262" y="305"/>
                    </a:lnTo>
                    <a:lnTo>
                      <a:pt x="261" y="284"/>
                    </a:lnTo>
                    <a:lnTo>
                      <a:pt x="256" y="266"/>
                    </a:lnTo>
                    <a:lnTo>
                      <a:pt x="247" y="248"/>
                    </a:lnTo>
                    <a:lnTo>
                      <a:pt x="234" y="234"/>
                    </a:lnTo>
                    <a:lnTo>
                      <a:pt x="219" y="221"/>
                    </a:lnTo>
                    <a:lnTo>
                      <a:pt x="203" y="212"/>
                    </a:lnTo>
                    <a:lnTo>
                      <a:pt x="184" y="207"/>
                    </a:lnTo>
                    <a:lnTo>
                      <a:pt x="165" y="206"/>
                    </a:lnTo>
                    <a:close/>
                    <a:moveTo>
                      <a:pt x="262" y="0"/>
                    </a:moveTo>
                    <a:lnTo>
                      <a:pt x="318" y="0"/>
                    </a:lnTo>
                    <a:lnTo>
                      <a:pt x="318" y="511"/>
                    </a:lnTo>
                    <a:lnTo>
                      <a:pt x="262" y="511"/>
                    </a:lnTo>
                    <a:lnTo>
                      <a:pt x="262" y="453"/>
                    </a:lnTo>
                    <a:lnTo>
                      <a:pt x="261" y="453"/>
                    </a:lnTo>
                    <a:lnTo>
                      <a:pt x="244" y="478"/>
                    </a:lnTo>
                    <a:lnTo>
                      <a:pt x="224" y="496"/>
                    </a:lnTo>
                    <a:lnTo>
                      <a:pt x="200" y="509"/>
                    </a:lnTo>
                    <a:lnTo>
                      <a:pt x="173" y="518"/>
                    </a:lnTo>
                    <a:lnTo>
                      <a:pt x="143" y="520"/>
                    </a:lnTo>
                    <a:lnTo>
                      <a:pt x="117" y="518"/>
                    </a:lnTo>
                    <a:lnTo>
                      <a:pt x="95" y="512"/>
                    </a:lnTo>
                    <a:lnTo>
                      <a:pt x="74" y="503"/>
                    </a:lnTo>
                    <a:lnTo>
                      <a:pt x="55" y="490"/>
                    </a:lnTo>
                    <a:lnTo>
                      <a:pt x="38" y="473"/>
                    </a:lnTo>
                    <a:lnTo>
                      <a:pt x="21" y="448"/>
                    </a:lnTo>
                    <a:lnTo>
                      <a:pt x="9" y="419"/>
                    </a:lnTo>
                    <a:lnTo>
                      <a:pt x="2" y="385"/>
                    </a:lnTo>
                    <a:lnTo>
                      <a:pt x="0" y="347"/>
                    </a:lnTo>
                    <a:lnTo>
                      <a:pt x="1" y="315"/>
                    </a:lnTo>
                    <a:lnTo>
                      <a:pt x="7" y="285"/>
                    </a:lnTo>
                    <a:lnTo>
                      <a:pt x="15" y="256"/>
                    </a:lnTo>
                    <a:lnTo>
                      <a:pt x="27" y="232"/>
                    </a:lnTo>
                    <a:lnTo>
                      <a:pt x="43" y="210"/>
                    </a:lnTo>
                    <a:lnTo>
                      <a:pt x="61" y="191"/>
                    </a:lnTo>
                    <a:lnTo>
                      <a:pt x="82" y="177"/>
                    </a:lnTo>
                    <a:lnTo>
                      <a:pt x="105" y="167"/>
                    </a:lnTo>
                    <a:lnTo>
                      <a:pt x="131" y="160"/>
                    </a:lnTo>
                    <a:lnTo>
                      <a:pt x="157" y="158"/>
                    </a:lnTo>
                    <a:lnTo>
                      <a:pt x="184" y="160"/>
                    </a:lnTo>
                    <a:lnTo>
                      <a:pt x="209" y="167"/>
                    </a:lnTo>
                    <a:lnTo>
                      <a:pt x="229" y="178"/>
                    </a:lnTo>
                    <a:lnTo>
                      <a:pt x="247" y="193"/>
                    </a:lnTo>
                    <a:lnTo>
                      <a:pt x="261" y="214"/>
                    </a:lnTo>
                    <a:lnTo>
                      <a:pt x="262" y="214"/>
                    </a:lnTo>
                    <a:lnTo>
                      <a:pt x="2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15"/>
              <p:cNvSpPr>
                <a:spLocks noEditPoints="1"/>
              </p:cNvSpPr>
              <p:nvPr/>
            </p:nvSpPr>
            <p:spPr bwMode="auto">
              <a:xfrm>
                <a:off x="-1704975" y="3059113"/>
                <a:ext cx="134938" cy="144463"/>
              </a:xfrm>
              <a:custGeom>
                <a:avLst/>
                <a:gdLst>
                  <a:gd name="T0" fmla="*/ 147 w 340"/>
                  <a:gd name="T1" fmla="*/ 50 h 362"/>
                  <a:gd name="T2" fmla="*/ 105 w 340"/>
                  <a:gd name="T3" fmla="*/ 67 h 362"/>
                  <a:gd name="T4" fmla="*/ 75 w 340"/>
                  <a:gd name="T5" fmla="*/ 102 h 362"/>
                  <a:gd name="T6" fmla="*/ 59 w 340"/>
                  <a:gd name="T7" fmla="*/ 153 h 362"/>
                  <a:gd name="T8" fmla="*/ 59 w 340"/>
                  <a:gd name="T9" fmla="*/ 213 h 362"/>
                  <a:gd name="T10" fmla="*/ 75 w 340"/>
                  <a:gd name="T11" fmla="*/ 261 h 362"/>
                  <a:gd name="T12" fmla="*/ 105 w 340"/>
                  <a:gd name="T13" fmla="*/ 295 h 362"/>
                  <a:gd name="T14" fmla="*/ 147 w 340"/>
                  <a:gd name="T15" fmla="*/ 313 h 362"/>
                  <a:gd name="T16" fmla="*/ 198 w 340"/>
                  <a:gd name="T17" fmla="*/ 313 h 362"/>
                  <a:gd name="T18" fmla="*/ 240 w 340"/>
                  <a:gd name="T19" fmla="*/ 295 h 362"/>
                  <a:gd name="T20" fmla="*/ 268 w 340"/>
                  <a:gd name="T21" fmla="*/ 262 h 362"/>
                  <a:gd name="T22" fmla="*/ 282 w 340"/>
                  <a:gd name="T23" fmla="*/ 212 h 362"/>
                  <a:gd name="T24" fmla="*/ 282 w 340"/>
                  <a:gd name="T25" fmla="*/ 151 h 362"/>
                  <a:gd name="T26" fmla="*/ 268 w 340"/>
                  <a:gd name="T27" fmla="*/ 101 h 362"/>
                  <a:gd name="T28" fmla="*/ 239 w 340"/>
                  <a:gd name="T29" fmla="*/ 67 h 362"/>
                  <a:gd name="T30" fmla="*/ 198 w 340"/>
                  <a:gd name="T31" fmla="*/ 49 h 362"/>
                  <a:gd name="T32" fmla="*/ 176 w 340"/>
                  <a:gd name="T33" fmla="*/ 0 h 362"/>
                  <a:gd name="T34" fmla="*/ 233 w 340"/>
                  <a:gd name="T35" fmla="*/ 8 h 362"/>
                  <a:gd name="T36" fmla="*/ 278 w 340"/>
                  <a:gd name="T37" fmla="*/ 31 h 362"/>
                  <a:gd name="T38" fmla="*/ 312 w 340"/>
                  <a:gd name="T39" fmla="*/ 69 h 362"/>
                  <a:gd name="T40" fmla="*/ 334 w 340"/>
                  <a:gd name="T41" fmla="*/ 119 h 362"/>
                  <a:gd name="T42" fmla="*/ 340 w 340"/>
                  <a:gd name="T43" fmla="*/ 179 h 362"/>
                  <a:gd name="T44" fmla="*/ 334 w 340"/>
                  <a:gd name="T45" fmla="*/ 241 h 362"/>
                  <a:gd name="T46" fmla="*/ 311 w 340"/>
                  <a:gd name="T47" fmla="*/ 291 h 362"/>
                  <a:gd name="T48" fmla="*/ 275 w 340"/>
                  <a:gd name="T49" fmla="*/ 330 h 362"/>
                  <a:gd name="T50" fmla="*/ 227 w 340"/>
                  <a:gd name="T51" fmla="*/ 354 h 362"/>
                  <a:gd name="T52" fmla="*/ 169 w 340"/>
                  <a:gd name="T53" fmla="*/ 362 h 362"/>
                  <a:gd name="T54" fmla="*/ 113 w 340"/>
                  <a:gd name="T55" fmla="*/ 354 h 362"/>
                  <a:gd name="T56" fmla="*/ 66 w 340"/>
                  <a:gd name="T57" fmla="*/ 331 h 362"/>
                  <a:gd name="T58" fmla="*/ 30 w 340"/>
                  <a:gd name="T59" fmla="*/ 293 h 362"/>
                  <a:gd name="T60" fmla="*/ 8 w 340"/>
                  <a:gd name="T61" fmla="*/ 244 h 362"/>
                  <a:gd name="T62" fmla="*/ 0 w 340"/>
                  <a:gd name="T63" fmla="*/ 185 h 362"/>
                  <a:gd name="T64" fmla="*/ 8 w 340"/>
                  <a:gd name="T65" fmla="*/ 122 h 362"/>
                  <a:gd name="T66" fmla="*/ 30 w 340"/>
                  <a:gd name="T67" fmla="*/ 71 h 362"/>
                  <a:gd name="T68" fmla="*/ 68 w 340"/>
                  <a:gd name="T69" fmla="*/ 32 h 362"/>
                  <a:gd name="T70" fmla="*/ 116 w 340"/>
                  <a:gd name="T71" fmla="*/ 8 h 362"/>
                  <a:gd name="T72" fmla="*/ 176 w 340"/>
                  <a:gd name="T73"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0" h="362">
                    <a:moveTo>
                      <a:pt x="173" y="48"/>
                    </a:moveTo>
                    <a:lnTo>
                      <a:pt x="147" y="50"/>
                    </a:lnTo>
                    <a:lnTo>
                      <a:pt x="125" y="57"/>
                    </a:lnTo>
                    <a:lnTo>
                      <a:pt x="105" y="67"/>
                    </a:lnTo>
                    <a:lnTo>
                      <a:pt x="88" y="82"/>
                    </a:lnTo>
                    <a:lnTo>
                      <a:pt x="75" y="102"/>
                    </a:lnTo>
                    <a:lnTo>
                      <a:pt x="65" y="126"/>
                    </a:lnTo>
                    <a:lnTo>
                      <a:pt x="59" y="153"/>
                    </a:lnTo>
                    <a:lnTo>
                      <a:pt x="57" y="183"/>
                    </a:lnTo>
                    <a:lnTo>
                      <a:pt x="59" y="213"/>
                    </a:lnTo>
                    <a:lnTo>
                      <a:pt x="65" y="238"/>
                    </a:lnTo>
                    <a:lnTo>
                      <a:pt x="75" y="261"/>
                    </a:lnTo>
                    <a:lnTo>
                      <a:pt x="88" y="280"/>
                    </a:lnTo>
                    <a:lnTo>
                      <a:pt x="105" y="295"/>
                    </a:lnTo>
                    <a:lnTo>
                      <a:pt x="125" y="306"/>
                    </a:lnTo>
                    <a:lnTo>
                      <a:pt x="147" y="313"/>
                    </a:lnTo>
                    <a:lnTo>
                      <a:pt x="173" y="315"/>
                    </a:lnTo>
                    <a:lnTo>
                      <a:pt x="198" y="313"/>
                    </a:lnTo>
                    <a:lnTo>
                      <a:pt x="220" y="306"/>
                    </a:lnTo>
                    <a:lnTo>
                      <a:pt x="240" y="295"/>
                    </a:lnTo>
                    <a:lnTo>
                      <a:pt x="256" y="281"/>
                    </a:lnTo>
                    <a:lnTo>
                      <a:pt x="268" y="262"/>
                    </a:lnTo>
                    <a:lnTo>
                      <a:pt x="277" y="238"/>
                    </a:lnTo>
                    <a:lnTo>
                      <a:pt x="282" y="212"/>
                    </a:lnTo>
                    <a:lnTo>
                      <a:pt x="285" y="182"/>
                    </a:lnTo>
                    <a:lnTo>
                      <a:pt x="282" y="151"/>
                    </a:lnTo>
                    <a:lnTo>
                      <a:pt x="277" y="125"/>
                    </a:lnTo>
                    <a:lnTo>
                      <a:pt x="268" y="101"/>
                    </a:lnTo>
                    <a:lnTo>
                      <a:pt x="256" y="82"/>
                    </a:lnTo>
                    <a:lnTo>
                      <a:pt x="239" y="67"/>
                    </a:lnTo>
                    <a:lnTo>
                      <a:pt x="220" y="56"/>
                    </a:lnTo>
                    <a:lnTo>
                      <a:pt x="198" y="49"/>
                    </a:lnTo>
                    <a:lnTo>
                      <a:pt x="173" y="48"/>
                    </a:lnTo>
                    <a:close/>
                    <a:moveTo>
                      <a:pt x="176" y="0"/>
                    </a:moveTo>
                    <a:lnTo>
                      <a:pt x="206" y="2"/>
                    </a:lnTo>
                    <a:lnTo>
                      <a:pt x="233" y="8"/>
                    </a:lnTo>
                    <a:lnTo>
                      <a:pt x="257" y="18"/>
                    </a:lnTo>
                    <a:lnTo>
                      <a:pt x="278" y="31"/>
                    </a:lnTo>
                    <a:lnTo>
                      <a:pt x="297" y="48"/>
                    </a:lnTo>
                    <a:lnTo>
                      <a:pt x="312" y="69"/>
                    </a:lnTo>
                    <a:lnTo>
                      <a:pt x="325" y="92"/>
                    </a:lnTo>
                    <a:lnTo>
                      <a:pt x="334" y="119"/>
                    </a:lnTo>
                    <a:lnTo>
                      <a:pt x="339" y="148"/>
                    </a:lnTo>
                    <a:lnTo>
                      <a:pt x="340" y="179"/>
                    </a:lnTo>
                    <a:lnTo>
                      <a:pt x="339" y="212"/>
                    </a:lnTo>
                    <a:lnTo>
                      <a:pt x="334" y="241"/>
                    </a:lnTo>
                    <a:lnTo>
                      <a:pt x="324" y="267"/>
                    </a:lnTo>
                    <a:lnTo>
                      <a:pt x="311" y="291"/>
                    </a:lnTo>
                    <a:lnTo>
                      <a:pt x="293" y="312"/>
                    </a:lnTo>
                    <a:lnTo>
                      <a:pt x="275" y="330"/>
                    </a:lnTo>
                    <a:lnTo>
                      <a:pt x="251" y="344"/>
                    </a:lnTo>
                    <a:lnTo>
                      <a:pt x="227" y="354"/>
                    </a:lnTo>
                    <a:lnTo>
                      <a:pt x="199" y="360"/>
                    </a:lnTo>
                    <a:lnTo>
                      <a:pt x="169" y="362"/>
                    </a:lnTo>
                    <a:lnTo>
                      <a:pt x="140" y="360"/>
                    </a:lnTo>
                    <a:lnTo>
                      <a:pt x="113" y="354"/>
                    </a:lnTo>
                    <a:lnTo>
                      <a:pt x="88" y="344"/>
                    </a:lnTo>
                    <a:lnTo>
                      <a:pt x="66" y="331"/>
                    </a:lnTo>
                    <a:lnTo>
                      <a:pt x="46" y="313"/>
                    </a:lnTo>
                    <a:lnTo>
                      <a:pt x="30" y="293"/>
                    </a:lnTo>
                    <a:lnTo>
                      <a:pt x="17" y="270"/>
                    </a:lnTo>
                    <a:lnTo>
                      <a:pt x="8" y="244"/>
                    </a:lnTo>
                    <a:lnTo>
                      <a:pt x="2" y="216"/>
                    </a:lnTo>
                    <a:lnTo>
                      <a:pt x="0" y="185"/>
                    </a:lnTo>
                    <a:lnTo>
                      <a:pt x="2" y="153"/>
                    </a:lnTo>
                    <a:lnTo>
                      <a:pt x="8" y="122"/>
                    </a:lnTo>
                    <a:lnTo>
                      <a:pt x="18" y="96"/>
                    </a:lnTo>
                    <a:lnTo>
                      <a:pt x="30" y="71"/>
                    </a:lnTo>
                    <a:lnTo>
                      <a:pt x="47" y="50"/>
                    </a:lnTo>
                    <a:lnTo>
                      <a:pt x="68" y="32"/>
                    </a:lnTo>
                    <a:lnTo>
                      <a:pt x="90" y="18"/>
                    </a:lnTo>
                    <a:lnTo>
                      <a:pt x="116" y="8"/>
                    </a:lnTo>
                    <a:lnTo>
                      <a:pt x="145" y="2"/>
                    </a:lnTo>
                    <a:lnTo>
                      <a:pt x="1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16"/>
              <p:cNvSpPr>
                <a:spLocks/>
              </p:cNvSpPr>
              <p:nvPr/>
            </p:nvSpPr>
            <p:spPr bwMode="auto">
              <a:xfrm>
                <a:off x="-1562100" y="3062288"/>
                <a:ext cx="192088" cy="138113"/>
              </a:xfrm>
              <a:custGeom>
                <a:avLst/>
                <a:gdLst>
                  <a:gd name="T0" fmla="*/ 0 w 483"/>
                  <a:gd name="T1" fmla="*/ 0 h 344"/>
                  <a:gd name="T2" fmla="*/ 58 w 483"/>
                  <a:gd name="T3" fmla="*/ 0 h 344"/>
                  <a:gd name="T4" fmla="*/ 129 w 483"/>
                  <a:gd name="T5" fmla="*/ 260 h 344"/>
                  <a:gd name="T6" fmla="*/ 131 w 483"/>
                  <a:gd name="T7" fmla="*/ 274 h 344"/>
                  <a:gd name="T8" fmla="*/ 133 w 483"/>
                  <a:gd name="T9" fmla="*/ 290 h 344"/>
                  <a:gd name="T10" fmla="*/ 137 w 483"/>
                  <a:gd name="T11" fmla="*/ 290 h 344"/>
                  <a:gd name="T12" fmla="*/ 138 w 483"/>
                  <a:gd name="T13" fmla="*/ 276 h 344"/>
                  <a:gd name="T14" fmla="*/ 142 w 483"/>
                  <a:gd name="T15" fmla="*/ 258 h 344"/>
                  <a:gd name="T16" fmla="*/ 221 w 483"/>
                  <a:gd name="T17" fmla="*/ 0 h 344"/>
                  <a:gd name="T18" fmla="*/ 273 w 483"/>
                  <a:gd name="T19" fmla="*/ 0 h 344"/>
                  <a:gd name="T20" fmla="*/ 344 w 483"/>
                  <a:gd name="T21" fmla="*/ 260 h 344"/>
                  <a:gd name="T22" fmla="*/ 348 w 483"/>
                  <a:gd name="T23" fmla="*/ 274 h 344"/>
                  <a:gd name="T24" fmla="*/ 349 w 483"/>
                  <a:gd name="T25" fmla="*/ 291 h 344"/>
                  <a:gd name="T26" fmla="*/ 352 w 483"/>
                  <a:gd name="T27" fmla="*/ 291 h 344"/>
                  <a:gd name="T28" fmla="*/ 353 w 483"/>
                  <a:gd name="T29" fmla="*/ 275 h 344"/>
                  <a:gd name="T30" fmla="*/ 358 w 483"/>
                  <a:gd name="T31" fmla="*/ 260 h 344"/>
                  <a:gd name="T32" fmla="*/ 428 w 483"/>
                  <a:gd name="T33" fmla="*/ 0 h 344"/>
                  <a:gd name="T34" fmla="*/ 483 w 483"/>
                  <a:gd name="T35" fmla="*/ 0 h 344"/>
                  <a:gd name="T36" fmla="*/ 379 w 483"/>
                  <a:gd name="T37" fmla="*/ 344 h 344"/>
                  <a:gd name="T38" fmla="*/ 322 w 483"/>
                  <a:gd name="T39" fmla="*/ 344 h 344"/>
                  <a:gd name="T40" fmla="*/ 250 w 483"/>
                  <a:gd name="T41" fmla="*/ 98 h 344"/>
                  <a:gd name="T42" fmla="*/ 247 w 483"/>
                  <a:gd name="T43" fmla="*/ 83 h 344"/>
                  <a:gd name="T44" fmla="*/ 245 w 483"/>
                  <a:gd name="T45" fmla="*/ 65 h 344"/>
                  <a:gd name="T46" fmla="*/ 244 w 483"/>
                  <a:gd name="T47" fmla="*/ 65 h 344"/>
                  <a:gd name="T48" fmla="*/ 242 w 483"/>
                  <a:gd name="T49" fmla="*/ 80 h 344"/>
                  <a:gd name="T50" fmla="*/ 236 w 483"/>
                  <a:gd name="T51" fmla="*/ 97 h 344"/>
                  <a:gd name="T52" fmla="*/ 159 w 483"/>
                  <a:gd name="T53" fmla="*/ 344 h 344"/>
                  <a:gd name="T54" fmla="*/ 103 w 483"/>
                  <a:gd name="T55" fmla="*/ 344 h 344"/>
                  <a:gd name="T56" fmla="*/ 0 w 483"/>
                  <a:gd name="T57"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3" h="344">
                    <a:moveTo>
                      <a:pt x="0" y="0"/>
                    </a:moveTo>
                    <a:lnTo>
                      <a:pt x="58" y="0"/>
                    </a:lnTo>
                    <a:lnTo>
                      <a:pt x="129" y="260"/>
                    </a:lnTo>
                    <a:lnTo>
                      <a:pt x="131" y="274"/>
                    </a:lnTo>
                    <a:lnTo>
                      <a:pt x="133" y="290"/>
                    </a:lnTo>
                    <a:lnTo>
                      <a:pt x="137" y="290"/>
                    </a:lnTo>
                    <a:lnTo>
                      <a:pt x="138" y="276"/>
                    </a:lnTo>
                    <a:lnTo>
                      <a:pt x="142" y="258"/>
                    </a:lnTo>
                    <a:lnTo>
                      <a:pt x="221" y="0"/>
                    </a:lnTo>
                    <a:lnTo>
                      <a:pt x="273" y="0"/>
                    </a:lnTo>
                    <a:lnTo>
                      <a:pt x="344" y="260"/>
                    </a:lnTo>
                    <a:lnTo>
                      <a:pt x="348" y="274"/>
                    </a:lnTo>
                    <a:lnTo>
                      <a:pt x="349" y="291"/>
                    </a:lnTo>
                    <a:lnTo>
                      <a:pt x="352" y="291"/>
                    </a:lnTo>
                    <a:lnTo>
                      <a:pt x="353" y="275"/>
                    </a:lnTo>
                    <a:lnTo>
                      <a:pt x="358" y="260"/>
                    </a:lnTo>
                    <a:lnTo>
                      <a:pt x="428" y="0"/>
                    </a:lnTo>
                    <a:lnTo>
                      <a:pt x="483" y="0"/>
                    </a:lnTo>
                    <a:lnTo>
                      <a:pt x="379" y="344"/>
                    </a:lnTo>
                    <a:lnTo>
                      <a:pt x="322" y="344"/>
                    </a:lnTo>
                    <a:lnTo>
                      <a:pt x="250" y="98"/>
                    </a:lnTo>
                    <a:lnTo>
                      <a:pt x="247" y="83"/>
                    </a:lnTo>
                    <a:lnTo>
                      <a:pt x="245" y="65"/>
                    </a:lnTo>
                    <a:lnTo>
                      <a:pt x="244" y="65"/>
                    </a:lnTo>
                    <a:lnTo>
                      <a:pt x="242" y="80"/>
                    </a:lnTo>
                    <a:lnTo>
                      <a:pt x="236" y="97"/>
                    </a:lnTo>
                    <a:lnTo>
                      <a:pt x="159" y="344"/>
                    </a:lnTo>
                    <a:lnTo>
                      <a:pt x="103" y="3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17"/>
              <p:cNvSpPr>
                <a:spLocks/>
              </p:cNvSpPr>
              <p:nvPr/>
            </p:nvSpPr>
            <p:spPr bwMode="auto">
              <a:xfrm>
                <a:off x="-1360488" y="3059113"/>
                <a:ext cx="84138" cy="144463"/>
              </a:xfrm>
              <a:custGeom>
                <a:avLst/>
                <a:gdLst>
                  <a:gd name="T0" fmla="*/ 148 w 212"/>
                  <a:gd name="T1" fmla="*/ 2 h 362"/>
                  <a:gd name="T2" fmla="*/ 196 w 212"/>
                  <a:gd name="T3" fmla="*/ 16 h 362"/>
                  <a:gd name="T4" fmla="*/ 173 w 212"/>
                  <a:gd name="T5" fmla="*/ 58 h 362"/>
                  <a:gd name="T6" fmla="*/ 118 w 212"/>
                  <a:gd name="T7" fmla="*/ 48 h 362"/>
                  <a:gd name="T8" fmla="*/ 86 w 212"/>
                  <a:gd name="T9" fmla="*/ 53 h 362"/>
                  <a:gd name="T10" fmla="*/ 65 w 212"/>
                  <a:gd name="T11" fmla="*/ 70 h 362"/>
                  <a:gd name="T12" fmla="*/ 57 w 212"/>
                  <a:gd name="T13" fmla="*/ 96 h 362"/>
                  <a:gd name="T14" fmla="*/ 62 w 212"/>
                  <a:gd name="T15" fmla="*/ 121 h 362"/>
                  <a:gd name="T16" fmla="*/ 81 w 212"/>
                  <a:gd name="T17" fmla="*/ 139 h 362"/>
                  <a:gd name="T18" fmla="*/ 123 w 212"/>
                  <a:gd name="T19" fmla="*/ 160 h 362"/>
                  <a:gd name="T20" fmla="*/ 176 w 212"/>
                  <a:gd name="T21" fmla="*/ 188 h 362"/>
                  <a:gd name="T22" fmla="*/ 203 w 212"/>
                  <a:gd name="T23" fmla="*/ 221 h 362"/>
                  <a:gd name="T24" fmla="*/ 212 w 212"/>
                  <a:gd name="T25" fmla="*/ 262 h 362"/>
                  <a:gd name="T26" fmla="*/ 203 w 212"/>
                  <a:gd name="T27" fmla="*/ 302 h 362"/>
                  <a:gd name="T28" fmla="*/ 177 w 212"/>
                  <a:gd name="T29" fmla="*/ 334 h 362"/>
                  <a:gd name="T30" fmla="*/ 137 w 212"/>
                  <a:gd name="T31" fmla="*/ 356 h 362"/>
                  <a:gd name="T32" fmla="*/ 86 w 212"/>
                  <a:gd name="T33" fmla="*/ 362 h 362"/>
                  <a:gd name="T34" fmla="*/ 26 w 212"/>
                  <a:gd name="T35" fmla="*/ 353 h 362"/>
                  <a:gd name="T36" fmla="*/ 0 w 212"/>
                  <a:gd name="T37" fmla="*/ 282 h 362"/>
                  <a:gd name="T38" fmla="*/ 42 w 212"/>
                  <a:gd name="T39" fmla="*/ 306 h 362"/>
                  <a:gd name="T40" fmla="*/ 89 w 212"/>
                  <a:gd name="T41" fmla="*/ 315 h 362"/>
                  <a:gd name="T42" fmla="*/ 126 w 212"/>
                  <a:gd name="T43" fmla="*/ 310 h 362"/>
                  <a:gd name="T44" fmla="*/ 148 w 212"/>
                  <a:gd name="T45" fmla="*/ 293 h 362"/>
                  <a:gd name="T46" fmla="*/ 155 w 212"/>
                  <a:gd name="T47" fmla="*/ 266 h 362"/>
                  <a:gd name="T48" fmla="*/ 149 w 212"/>
                  <a:gd name="T49" fmla="*/ 244 h 362"/>
                  <a:gd name="T50" fmla="*/ 134 w 212"/>
                  <a:gd name="T51" fmla="*/ 228 h 362"/>
                  <a:gd name="T52" fmla="*/ 105 w 212"/>
                  <a:gd name="T53" fmla="*/ 212 h 362"/>
                  <a:gd name="T54" fmla="*/ 57 w 212"/>
                  <a:gd name="T55" fmla="*/ 188 h 362"/>
                  <a:gd name="T56" fmla="*/ 20 w 212"/>
                  <a:gd name="T57" fmla="*/ 159 h 362"/>
                  <a:gd name="T58" fmla="*/ 2 w 212"/>
                  <a:gd name="T59" fmla="*/ 124 h 362"/>
                  <a:gd name="T60" fmla="*/ 2 w 212"/>
                  <a:gd name="T61" fmla="*/ 80 h 362"/>
                  <a:gd name="T62" fmla="*/ 20 w 212"/>
                  <a:gd name="T63" fmla="*/ 44 h 362"/>
                  <a:gd name="T64" fmla="*/ 53 w 212"/>
                  <a:gd name="T65" fmla="*/ 16 h 362"/>
                  <a:gd name="T66" fmla="*/ 97 w 212"/>
                  <a:gd name="T67" fmla="*/ 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2" h="362">
                    <a:moveTo>
                      <a:pt x="123" y="0"/>
                    </a:moveTo>
                    <a:lnTo>
                      <a:pt x="148" y="2"/>
                    </a:lnTo>
                    <a:lnTo>
                      <a:pt x="173" y="8"/>
                    </a:lnTo>
                    <a:lnTo>
                      <a:pt x="196" y="16"/>
                    </a:lnTo>
                    <a:lnTo>
                      <a:pt x="196" y="72"/>
                    </a:lnTo>
                    <a:lnTo>
                      <a:pt x="173" y="58"/>
                    </a:lnTo>
                    <a:lnTo>
                      <a:pt x="146" y="50"/>
                    </a:lnTo>
                    <a:lnTo>
                      <a:pt x="118" y="48"/>
                    </a:lnTo>
                    <a:lnTo>
                      <a:pt x="101" y="49"/>
                    </a:lnTo>
                    <a:lnTo>
                      <a:pt x="86" y="53"/>
                    </a:lnTo>
                    <a:lnTo>
                      <a:pt x="74" y="61"/>
                    </a:lnTo>
                    <a:lnTo>
                      <a:pt x="65" y="70"/>
                    </a:lnTo>
                    <a:lnTo>
                      <a:pt x="59" y="82"/>
                    </a:lnTo>
                    <a:lnTo>
                      <a:pt x="57" y="96"/>
                    </a:lnTo>
                    <a:lnTo>
                      <a:pt x="59" y="109"/>
                    </a:lnTo>
                    <a:lnTo>
                      <a:pt x="62" y="121"/>
                    </a:lnTo>
                    <a:lnTo>
                      <a:pt x="70" y="130"/>
                    </a:lnTo>
                    <a:lnTo>
                      <a:pt x="81" y="139"/>
                    </a:lnTo>
                    <a:lnTo>
                      <a:pt x="99" y="149"/>
                    </a:lnTo>
                    <a:lnTo>
                      <a:pt x="123" y="160"/>
                    </a:lnTo>
                    <a:lnTo>
                      <a:pt x="153" y="174"/>
                    </a:lnTo>
                    <a:lnTo>
                      <a:pt x="176" y="188"/>
                    </a:lnTo>
                    <a:lnTo>
                      <a:pt x="192" y="204"/>
                    </a:lnTo>
                    <a:lnTo>
                      <a:pt x="203" y="221"/>
                    </a:lnTo>
                    <a:lnTo>
                      <a:pt x="210" y="240"/>
                    </a:lnTo>
                    <a:lnTo>
                      <a:pt x="212" y="262"/>
                    </a:lnTo>
                    <a:lnTo>
                      <a:pt x="210" y="283"/>
                    </a:lnTo>
                    <a:lnTo>
                      <a:pt x="203" y="302"/>
                    </a:lnTo>
                    <a:lnTo>
                      <a:pt x="193" y="319"/>
                    </a:lnTo>
                    <a:lnTo>
                      <a:pt x="177" y="334"/>
                    </a:lnTo>
                    <a:lnTo>
                      <a:pt x="158" y="347"/>
                    </a:lnTo>
                    <a:lnTo>
                      <a:pt x="137" y="356"/>
                    </a:lnTo>
                    <a:lnTo>
                      <a:pt x="113" y="360"/>
                    </a:lnTo>
                    <a:lnTo>
                      <a:pt x="86" y="362"/>
                    </a:lnTo>
                    <a:lnTo>
                      <a:pt x="55" y="360"/>
                    </a:lnTo>
                    <a:lnTo>
                      <a:pt x="26" y="353"/>
                    </a:lnTo>
                    <a:lnTo>
                      <a:pt x="0" y="341"/>
                    </a:lnTo>
                    <a:lnTo>
                      <a:pt x="0" y="282"/>
                    </a:lnTo>
                    <a:lnTo>
                      <a:pt x="21" y="296"/>
                    </a:lnTo>
                    <a:lnTo>
                      <a:pt x="42" y="306"/>
                    </a:lnTo>
                    <a:lnTo>
                      <a:pt x="66" y="313"/>
                    </a:lnTo>
                    <a:lnTo>
                      <a:pt x="89" y="315"/>
                    </a:lnTo>
                    <a:lnTo>
                      <a:pt x="109" y="314"/>
                    </a:lnTo>
                    <a:lnTo>
                      <a:pt x="126" y="310"/>
                    </a:lnTo>
                    <a:lnTo>
                      <a:pt x="139" y="303"/>
                    </a:lnTo>
                    <a:lnTo>
                      <a:pt x="148" y="293"/>
                    </a:lnTo>
                    <a:lnTo>
                      <a:pt x="154" y="282"/>
                    </a:lnTo>
                    <a:lnTo>
                      <a:pt x="155" y="266"/>
                    </a:lnTo>
                    <a:lnTo>
                      <a:pt x="154" y="254"/>
                    </a:lnTo>
                    <a:lnTo>
                      <a:pt x="149" y="244"/>
                    </a:lnTo>
                    <a:lnTo>
                      <a:pt x="143" y="235"/>
                    </a:lnTo>
                    <a:lnTo>
                      <a:pt x="134" y="228"/>
                    </a:lnTo>
                    <a:lnTo>
                      <a:pt x="122" y="221"/>
                    </a:lnTo>
                    <a:lnTo>
                      <a:pt x="105" y="212"/>
                    </a:lnTo>
                    <a:lnTo>
                      <a:pt x="85" y="202"/>
                    </a:lnTo>
                    <a:lnTo>
                      <a:pt x="57" y="188"/>
                    </a:lnTo>
                    <a:lnTo>
                      <a:pt x="35" y="175"/>
                    </a:lnTo>
                    <a:lnTo>
                      <a:pt x="20" y="159"/>
                    </a:lnTo>
                    <a:lnTo>
                      <a:pt x="9" y="144"/>
                    </a:lnTo>
                    <a:lnTo>
                      <a:pt x="2" y="124"/>
                    </a:lnTo>
                    <a:lnTo>
                      <a:pt x="1" y="100"/>
                    </a:lnTo>
                    <a:lnTo>
                      <a:pt x="2" y="80"/>
                    </a:lnTo>
                    <a:lnTo>
                      <a:pt x="9" y="61"/>
                    </a:lnTo>
                    <a:lnTo>
                      <a:pt x="20" y="44"/>
                    </a:lnTo>
                    <a:lnTo>
                      <a:pt x="35" y="29"/>
                    </a:lnTo>
                    <a:lnTo>
                      <a:pt x="53" y="16"/>
                    </a:lnTo>
                    <a:lnTo>
                      <a:pt x="74" y="8"/>
                    </a:lnTo>
                    <a:lnTo>
                      <a:pt x="97" y="2"/>
                    </a:lnTo>
                    <a:lnTo>
                      <a:pt x="1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userDrawn="1"/>
          </p:nvGrpSpPr>
          <p:grpSpPr>
            <a:xfrm>
              <a:off x="554377" y="1010851"/>
              <a:ext cx="876903" cy="276809"/>
              <a:chOff x="-4914900" y="7853363"/>
              <a:chExt cx="3384550" cy="1068388"/>
            </a:xfrm>
            <a:grpFill/>
          </p:grpSpPr>
          <p:sp>
            <p:nvSpPr>
              <p:cNvPr id="32" name="Freeform 9"/>
              <p:cNvSpPr>
                <a:spLocks noEditPoints="1"/>
              </p:cNvSpPr>
              <p:nvPr/>
            </p:nvSpPr>
            <p:spPr bwMode="auto">
              <a:xfrm>
                <a:off x="-3700463" y="8056563"/>
                <a:ext cx="606425" cy="663575"/>
              </a:xfrm>
              <a:custGeom>
                <a:avLst/>
                <a:gdLst>
                  <a:gd name="T0" fmla="*/ 346 w 764"/>
                  <a:gd name="T1" fmla="*/ 88 h 835"/>
                  <a:gd name="T2" fmla="*/ 271 w 764"/>
                  <a:gd name="T3" fmla="*/ 109 h 835"/>
                  <a:gd name="T4" fmla="*/ 206 w 764"/>
                  <a:gd name="T5" fmla="*/ 150 h 835"/>
                  <a:gd name="T6" fmla="*/ 156 w 764"/>
                  <a:gd name="T7" fmla="*/ 210 h 835"/>
                  <a:gd name="T8" fmla="*/ 121 w 764"/>
                  <a:gd name="T9" fmla="*/ 286 h 835"/>
                  <a:gd name="T10" fmla="*/ 103 w 764"/>
                  <a:gd name="T11" fmla="*/ 371 h 835"/>
                  <a:gd name="T12" fmla="*/ 103 w 764"/>
                  <a:gd name="T13" fmla="*/ 465 h 835"/>
                  <a:gd name="T14" fmla="*/ 119 w 764"/>
                  <a:gd name="T15" fmla="*/ 551 h 835"/>
                  <a:gd name="T16" fmla="*/ 153 w 764"/>
                  <a:gd name="T17" fmla="*/ 627 h 835"/>
                  <a:gd name="T18" fmla="*/ 204 w 764"/>
                  <a:gd name="T19" fmla="*/ 685 h 835"/>
                  <a:gd name="T20" fmla="*/ 267 w 764"/>
                  <a:gd name="T21" fmla="*/ 726 h 835"/>
                  <a:gd name="T22" fmla="*/ 340 w 764"/>
                  <a:gd name="T23" fmla="*/ 747 h 835"/>
                  <a:gd name="T24" fmla="*/ 422 w 764"/>
                  <a:gd name="T25" fmla="*/ 747 h 835"/>
                  <a:gd name="T26" fmla="*/ 499 w 764"/>
                  <a:gd name="T27" fmla="*/ 728 h 835"/>
                  <a:gd name="T28" fmla="*/ 562 w 764"/>
                  <a:gd name="T29" fmla="*/ 687 h 835"/>
                  <a:gd name="T30" fmla="*/ 612 w 764"/>
                  <a:gd name="T31" fmla="*/ 630 h 835"/>
                  <a:gd name="T32" fmla="*/ 646 w 764"/>
                  <a:gd name="T33" fmla="*/ 557 h 835"/>
                  <a:gd name="T34" fmla="*/ 663 w 764"/>
                  <a:gd name="T35" fmla="*/ 469 h 835"/>
                  <a:gd name="T36" fmla="*/ 663 w 764"/>
                  <a:gd name="T37" fmla="*/ 369 h 835"/>
                  <a:gd name="T38" fmla="*/ 646 w 764"/>
                  <a:gd name="T39" fmla="*/ 279 h 835"/>
                  <a:gd name="T40" fmla="*/ 614 w 764"/>
                  <a:gd name="T41" fmla="*/ 204 h 835"/>
                  <a:gd name="T42" fmla="*/ 565 w 764"/>
                  <a:gd name="T43" fmla="*/ 146 h 835"/>
                  <a:gd name="T44" fmla="*/ 503 w 764"/>
                  <a:gd name="T45" fmla="*/ 107 h 835"/>
                  <a:gd name="T46" fmla="*/ 428 w 764"/>
                  <a:gd name="T47" fmla="*/ 88 h 835"/>
                  <a:gd name="T48" fmla="*/ 393 w 764"/>
                  <a:gd name="T49" fmla="*/ 0 h 835"/>
                  <a:gd name="T50" fmla="*/ 495 w 764"/>
                  <a:gd name="T51" fmla="*/ 13 h 835"/>
                  <a:gd name="T52" fmla="*/ 586 w 764"/>
                  <a:gd name="T53" fmla="*/ 52 h 835"/>
                  <a:gd name="T54" fmla="*/ 661 w 764"/>
                  <a:gd name="T55" fmla="*/ 112 h 835"/>
                  <a:gd name="T56" fmla="*/ 718 w 764"/>
                  <a:gd name="T57" fmla="*/ 195 h 835"/>
                  <a:gd name="T58" fmla="*/ 753 w 764"/>
                  <a:gd name="T59" fmla="*/ 295 h 835"/>
                  <a:gd name="T60" fmla="*/ 764 w 764"/>
                  <a:gd name="T61" fmla="*/ 406 h 835"/>
                  <a:gd name="T62" fmla="*/ 753 w 764"/>
                  <a:gd name="T63" fmla="*/ 528 h 835"/>
                  <a:gd name="T64" fmla="*/ 716 w 764"/>
                  <a:gd name="T65" fmla="*/ 633 h 835"/>
                  <a:gd name="T66" fmla="*/ 672 w 764"/>
                  <a:gd name="T67" fmla="*/ 703 h 835"/>
                  <a:gd name="T68" fmla="*/ 615 w 764"/>
                  <a:gd name="T69" fmla="*/ 760 h 835"/>
                  <a:gd name="T70" fmla="*/ 536 w 764"/>
                  <a:gd name="T71" fmla="*/ 805 h 835"/>
                  <a:gd name="T72" fmla="*/ 434 w 764"/>
                  <a:gd name="T73" fmla="*/ 831 h 835"/>
                  <a:gd name="T74" fmla="*/ 325 w 764"/>
                  <a:gd name="T75" fmla="*/ 831 h 835"/>
                  <a:gd name="T76" fmla="*/ 227 w 764"/>
                  <a:gd name="T77" fmla="*/ 805 h 835"/>
                  <a:gd name="T78" fmla="*/ 141 w 764"/>
                  <a:gd name="T79" fmla="*/ 756 h 835"/>
                  <a:gd name="T80" fmla="*/ 74 w 764"/>
                  <a:gd name="T81" fmla="*/ 684 h 835"/>
                  <a:gd name="T82" fmla="*/ 28 w 764"/>
                  <a:gd name="T83" fmla="*/ 590 h 835"/>
                  <a:gd name="T84" fmla="*/ 4 w 764"/>
                  <a:gd name="T85" fmla="*/ 484 h 835"/>
                  <a:gd name="T86" fmla="*/ 4 w 764"/>
                  <a:gd name="T87" fmla="*/ 365 h 835"/>
                  <a:gd name="T88" fmla="*/ 28 w 764"/>
                  <a:gd name="T89" fmla="*/ 252 h 835"/>
                  <a:gd name="T90" fmla="*/ 69 w 764"/>
                  <a:gd name="T91" fmla="*/ 164 h 835"/>
                  <a:gd name="T92" fmla="*/ 121 w 764"/>
                  <a:gd name="T93" fmla="*/ 101 h 835"/>
                  <a:gd name="T94" fmla="*/ 185 w 764"/>
                  <a:gd name="T95" fmla="*/ 52 h 835"/>
                  <a:gd name="T96" fmla="*/ 283 w 764"/>
                  <a:gd name="T97" fmla="*/ 13 h 835"/>
                  <a:gd name="T98" fmla="*/ 393 w 764"/>
                  <a:gd name="T99"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4" h="835">
                    <a:moveTo>
                      <a:pt x="386" y="85"/>
                    </a:moveTo>
                    <a:lnTo>
                      <a:pt x="346" y="88"/>
                    </a:lnTo>
                    <a:lnTo>
                      <a:pt x="307" y="96"/>
                    </a:lnTo>
                    <a:lnTo>
                      <a:pt x="271" y="109"/>
                    </a:lnTo>
                    <a:lnTo>
                      <a:pt x="237" y="127"/>
                    </a:lnTo>
                    <a:lnTo>
                      <a:pt x="206" y="150"/>
                    </a:lnTo>
                    <a:lnTo>
                      <a:pt x="179" y="177"/>
                    </a:lnTo>
                    <a:lnTo>
                      <a:pt x="156" y="210"/>
                    </a:lnTo>
                    <a:lnTo>
                      <a:pt x="136" y="246"/>
                    </a:lnTo>
                    <a:lnTo>
                      <a:pt x="121" y="286"/>
                    </a:lnTo>
                    <a:lnTo>
                      <a:pt x="109" y="327"/>
                    </a:lnTo>
                    <a:lnTo>
                      <a:pt x="103" y="371"/>
                    </a:lnTo>
                    <a:lnTo>
                      <a:pt x="100" y="418"/>
                    </a:lnTo>
                    <a:lnTo>
                      <a:pt x="103" y="465"/>
                    </a:lnTo>
                    <a:lnTo>
                      <a:pt x="109" y="510"/>
                    </a:lnTo>
                    <a:lnTo>
                      <a:pt x="119" y="551"/>
                    </a:lnTo>
                    <a:lnTo>
                      <a:pt x="135" y="590"/>
                    </a:lnTo>
                    <a:lnTo>
                      <a:pt x="153" y="627"/>
                    </a:lnTo>
                    <a:lnTo>
                      <a:pt x="176" y="658"/>
                    </a:lnTo>
                    <a:lnTo>
                      <a:pt x="204" y="685"/>
                    </a:lnTo>
                    <a:lnTo>
                      <a:pt x="233" y="708"/>
                    </a:lnTo>
                    <a:lnTo>
                      <a:pt x="267" y="726"/>
                    </a:lnTo>
                    <a:lnTo>
                      <a:pt x="302" y="739"/>
                    </a:lnTo>
                    <a:lnTo>
                      <a:pt x="340" y="747"/>
                    </a:lnTo>
                    <a:lnTo>
                      <a:pt x="378" y="750"/>
                    </a:lnTo>
                    <a:lnTo>
                      <a:pt x="422" y="747"/>
                    </a:lnTo>
                    <a:lnTo>
                      <a:pt x="461" y="739"/>
                    </a:lnTo>
                    <a:lnTo>
                      <a:pt x="499" y="728"/>
                    </a:lnTo>
                    <a:lnTo>
                      <a:pt x="531" y="709"/>
                    </a:lnTo>
                    <a:lnTo>
                      <a:pt x="562" y="687"/>
                    </a:lnTo>
                    <a:lnTo>
                      <a:pt x="590" y="662"/>
                    </a:lnTo>
                    <a:lnTo>
                      <a:pt x="612" y="630"/>
                    </a:lnTo>
                    <a:lnTo>
                      <a:pt x="631" y="596"/>
                    </a:lnTo>
                    <a:lnTo>
                      <a:pt x="646" y="557"/>
                    </a:lnTo>
                    <a:lnTo>
                      <a:pt x="657" y="515"/>
                    </a:lnTo>
                    <a:lnTo>
                      <a:pt x="663" y="469"/>
                    </a:lnTo>
                    <a:lnTo>
                      <a:pt x="665" y="419"/>
                    </a:lnTo>
                    <a:lnTo>
                      <a:pt x="663" y="369"/>
                    </a:lnTo>
                    <a:lnTo>
                      <a:pt x="657" y="322"/>
                    </a:lnTo>
                    <a:lnTo>
                      <a:pt x="646" y="279"/>
                    </a:lnTo>
                    <a:lnTo>
                      <a:pt x="632" y="239"/>
                    </a:lnTo>
                    <a:lnTo>
                      <a:pt x="614" y="204"/>
                    </a:lnTo>
                    <a:lnTo>
                      <a:pt x="591" y="173"/>
                    </a:lnTo>
                    <a:lnTo>
                      <a:pt x="565" y="146"/>
                    </a:lnTo>
                    <a:lnTo>
                      <a:pt x="535" y="124"/>
                    </a:lnTo>
                    <a:lnTo>
                      <a:pt x="503" y="107"/>
                    </a:lnTo>
                    <a:lnTo>
                      <a:pt x="466" y="94"/>
                    </a:lnTo>
                    <a:lnTo>
                      <a:pt x="428" y="88"/>
                    </a:lnTo>
                    <a:lnTo>
                      <a:pt x="386" y="85"/>
                    </a:lnTo>
                    <a:close/>
                    <a:moveTo>
                      <a:pt x="393" y="0"/>
                    </a:moveTo>
                    <a:lnTo>
                      <a:pt x="446" y="4"/>
                    </a:lnTo>
                    <a:lnTo>
                      <a:pt x="495" y="13"/>
                    </a:lnTo>
                    <a:lnTo>
                      <a:pt x="542" y="28"/>
                    </a:lnTo>
                    <a:lnTo>
                      <a:pt x="586" y="52"/>
                    </a:lnTo>
                    <a:lnTo>
                      <a:pt x="626" y="80"/>
                    </a:lnTo>
                    <a:lnTo>
                      <a:pt x="661" y="112"/>
                    </a:lnTo>
                    <a:lnTo>
                      <a:pt x="692" y="151"/>
                    </a:lnTo>
                    <a:lnTo>
                      <a:pt x="718" y="195"/>
                    </a:lnTo>
                    <a:lnTo>
                      <a:pt x="737" y="243"/>
                    </a:lnTo>
                    <a:lnTo>
                      <a:pt x="753" y="295"/>
                    </a:lnTo>
                    <a:lnTo>
                      <a:pt x="760" y="349"/>
                    </a:lnTo>
                    <a:lnTo>
                      <a:pt x="764" y="406"/>
                    </a:lnTo>
                    <a:lnTo>
                      <a:pt x="760" y="470"/>
                    </a:lnTo>
                    <a:lnTo>
                      <a:pt x="753" y="528"/>
                    </a:lnTo>
                    <a:lnTo>
                      <a:pt x="737" y="583"/>
                    </a:lnTo>
                    <a:lnTo>
                      <a:pt x="716" y="633"/>
                    </a:lnTo>
                    <a:lnTo>
                      <a:pt x="697" y="669"/>
                    </a:lnTo>
                    <a:lnTo>
                      <a:pt x="672" y="703"/>
                    </a:lnTo>
                    <a:lnTo>
                      <a:pt x="645" y="733"/>
                    </a:lnTo>
                    <a:lnTo>
                      <a:pt x="615" y="760"/>
                    </a:lnTo>
                    <a:lnTo>
                      <a:pt x="582" y="782"/>
                    </a:lnTo>
                    <a:lnTo>
                      <a:pt x="536" y="805"/>
                    </a:lnTo>
                    <a:lnTo>
                      <a:pt x="487" y="822"/>
                    </a:lnTo>
                    <a:lnTo>
                      <a:pt x="434" y="831"/>
                    </a:lnTo>
                    <a:lnTo>
                      <a:pt x="378" y="835"/>
                    </a:lnTo>
                    <a:lnTo>
                      <a:pt x="325" y="831"/>
                    </a:lnTo>
                    <a:lnTo>
                      <a:pt x="275" y="822"/>
                    </a:lnTo>
                    <a:lnTo>
                      <a:pt x="227" y="805"/>
                    </a:lnTo>
                    <a:lnTo>
                      <a:pt x="182" y="783"/>
                    </a:lnTo>
                    <a:lnTo>
                      <a:pt x="141" y="756"/>
                    </a:lnTo>
                    <a:lnTo>
                      <a:pt x="105" y="722"/>
                    </a:lnTo>
                    <a:lnTo>
                      <a:pt x="74" y="684"/>
                    </a:lnTo>
                    <a:lnTo>
                      <a:pt x="48" y="640"/>
                    </a:lnTo>
                    <a:lnTo>
                      <a:pt x="28" y="590"/>
                    </a:lnTo>
                    <a:lnTo>
                      <a:pt x="13" y="539"/>
                    </a:lnTo>
                    <a:lnTo>
                      <a:pt x="4" y="484"/>
                    </a:lnTo>
                    <a:lnTo>
                      <a:pt x="0" y="427"/>
                    </a:lnTo>
                    <a:lnTo>
                      <a:pt x="4" y="365"/>
                    </a:lnTo>
                    <a:lnTo>
                      <a:pt x="13" y="307"/>
                    </a:lnTo>
                    <a:lnTo>
                      <a:pt x="28" y="252"/>
                    </a:lnTo>
                    <a:lnTo>
                      <a:pt x="48" y="202"/>
                    </a:lnTo>
                    <a:lnTo>
                      <a:pt x="69" y="164"/>
                    </a:lnTo>
                    <a:lnTo>
                      <a:pt x="94" y="131"/>
                    </a:lnTo>
                    <a:lnTo>
                      <a:pt x="121" y="101"/>
                    </a:lnTo>
                    <a:lnTo>
                      <a:pt x="152" y="75"/>
                    </a:lnTo>
                    <a:lnTo>
                      <a:pt x="185" y="52"/>
                    </a:lnTo>
                    <a:lnTo>
                      <a:pt x="232" y="29"/>
                    </a:lnTo>
                    <a:lnTo>
                      <a:pt x="283" y="13"/>
                    </a:lnTo>
                    <a:lnTo>
                      <a:pt x="336" y="4"/>
                    </a:lnTo>
                    <a:lnTo>
                      <a:pt x="3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10"/>
              <p:cNvSpPr>
                <a:spLocks/>
              </p:cNvSpPr>
              <p:nvPr/>
            </p:nvSpPr>
            <p:spPr bwMode="auto">
              <a:xfrm>
                <a:off x="-3049588" y="8021638"/>
                <a:ext cx="276225" cy="687388"/>
              </a:xfrm>
              <a:custGeom>
                <a:avLst/>
                <a:gdLst>
                  <a:gd name="T0" fmla="*/ 281 w 349"/>
                  <a:gd name="T1" fmla="*/ 0 h 867"/>
                  <a:gd name="T2" fmla="*/ 307 w 349"/>
                  <a:gd name="T3" fmla="*/ 2 h 867"/>
                  <a:gd name="T4" fmla="*/ 331 w 349"/>
                  <a:gd name="T5" fmla="*/ 6 h 867"/>
                  <a:gd name="T6" fmla="*/ 349 w 349"/>
                  <a:gd name="T7" fmla="*/ 11 h 867"/>
                  <a:gd name="T8" fmla="*/ 349 w 349"/>
                  <a:gd name="T9" fmla="*/ 95 h 867"/>
                  <a:gd name="T10" fmla="*/ 329 w 349"/>
                  <a:gd name="T11" fmla="*/ 86 h 867"/>
                  <a:gd name="T12" fmla="*/ 310 w 349"/>
                  <a:gd name="T13" fmla="*/ 81 h 867"/>
                  <a:gd name="T14" fmla="*/ 288 w 349"/>
                  <a:gd name="T15" fmla="*/ 79 h 867"/>
                  <a:gd name="T16" fmla="*/ 262 w 349"/>
                  <a:gd name="T17" fmla="*/ 82 h 867"/>
                  <a:gd name="T18" fmla="*/ 240 w 349"/>
                  <a:gd name="T19" fmla="*/ 90 h 867"/>
                  <a:gd name="T20" fmla="*/ 222 w 349"/>
                  <a:gd name="T21" fmla="*/ 101 h 867"/>
                  <a:gd name="T22" fmla="*/ 209 w 349"/>
                  <a:gd name="T23" fmla="*/ 120 h 867"/>
                  <a:gd name="T24" fmla="*/ 198 w 349"/>
                  <a:gd name="T25" fmla="*/ 142 h 867"/>
                  <a:gd name="T26" fmla="*/ 192 w 349"/>
                  <a:gd name="T27" fmla="*/ 169 h 867"/>
                  <a:gd name="T28" fmla="*/ 191 w 349"/>
                  <a:gd name="T29" fmla="*/ 201 h 867"/>
                  <a:gd name="T30" fmla="*/ 191 w 349"/>
                  <a:gd name="T31" fmla="*/ 291 h 867"/>
                  <a:gd name="T32" fmla="*/ 325 w 349"/>
                  <a:gd name="T33" fmla="*/ 291 h 867"/>
                  <a:gd name="T34" fmla="*/ 325 w 349"/>
                  <a:gd name="T35" fmla="*/ 368 h 867"/>
                  <a:gd name="T36" fmla="*/ 191 w 349"/>
                  <a:gd name="T37" fmla="*/ 368 h 867"/>
                  <a:gd name="T38" fmla="*/ 191 w 349"/>
                  <a:gd name="T39" fmla="*/ 867 h 867"/>
                  <a:gd name="T40" fmla="*/ 99 w 349"/>
                  <a:gd name="T41" fmla="*/ 867 h 867"/>
                  <a:gd name="T42" fmla="*/ 99 w 349"/>
                  <a:gd name="T43" fmla="*/ 368 h 867"/>
                  <a:gd name="T44" fmla="*/ 0 w 349"/>
                  <a:gd name="T45" fmla="*/ 368 h 867"/>
                  <a:gd name="T46" fmla="*/ 0 w 349"/>
                  <a:gd name="T47" fmla="*/ 291 h 867"/>
                  <a:gd name="T48" fmla="*/ 99 w 349"/>
                  <a:gd name="T49" fmla="*/ 291 h 867"/>
                  <a:gd name="T50" fmla="*/ 99 w 349"/>
                  <a:gd name="T51" fmla="*/ 197 h 867"/>
                  <a:gd name="T52" fmla="*/ 100 w 349"/>
                  <a:gd name="T53" fmla="*/ 164 h 867"/>
                  <a:gd name="T54" fmla="*/ 106 w 349"/>
                  <a:gd name="T55" fmla="*/ 132 h 867"/>
                  <a:gd name="T56" fmla="*/ 117 w 349"/>
                  <a:gd name="T57" fmla="*/ 104 h 867"/>
                  <a:gd name="T58" fmla="*/ 131 w 349"/>
                  <a:gd name="T59" fmla="*/ 78 h 867"/>
                  <a:gd name="T60" fmla="*/ 151 w 349"/>
                  <a:gd name="T61" fmla="*/ 55 h 867"/>
                  <a:gd name="T62" fmla="*/ 178 w 349"/>
                  <a:gd name="T63" fmla="*/ 31 h 867"/>
                  <a:gd name="T64" fmla="*/ 209 w 349"/>
                  <a:gd name="T65" fmla="*/ 15 h 867"/>
                  <a:gd name="T66" fmla="*/ 244 w 349"/>
                  <a:gd name="T67" fmla="*/ 4 h 867"/>
                  <a:gd name="T68" fmla="*/ 281 w 349"/>
                  <a:gd name="T69"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9" h="867">
                    <a:moveTo>
                      <a:pt x="281" y="0"/>
                    </a:moveTo>
                    <a:lnTo>
                      <a:pt x="307" y="2"/>
                    </a:lnTo>
                    <a:lnTo>
                      <a:pt x="331" y="6"/>
                    </a:lnTo>
                    <a:lnTo>
                      <a:pt x="349" y="11"/>
                    </a:lnTo>
                    <a:lnTo>
                      <a:pt x="349" y="95"/>
                    </a:lnTo>
                    <a:lnTo>
                      <a:pt x="329" y="86"/>
                    </a:lnTo>
                    <a:lnTo>
                      <a:pt x="310" y="81"/>
                    </a:lnTo>
                    <a:lnTo>
                      <a:pt x="288" y="79"/>
                    </a:lnTo>
                    <a:lnTo>
                      <a:pt x="262" y="82"/>
                    </a:lnTo>
                    <a:lnTo>
                      <a:pt x="240" y="90"/>
                    </a:lnTo>
                    <a:lnTo>
                      <a:pt x="222" y="101"/>
                    </a:lnTo>
                    <a:lnTo>
                      <a:pt x="209" y="120"/>
                    </a:lnTo>
                    <a:lnTo>
                      <a:pt x="198" y="142"/>
                    </a:lnTo>
                    <a:lnTo>
                      <a:pt x="192" y="169"/>
                    </a:lnTo>
                    <a:lnTo>
                      <a:pt x="191" y="201"/>
                    </a:lnTo>
                    <a:lnTo>
                      <a:pt x="191" y="291"/>
                    </a:lnTo>
                    <a:lnTo>
                      <a:pt x="325" y="291"/>
                    </a:lnTo>
                    <a:lnTo>
                      <a:pt x="325" y="368"/>
                    </a:lnTo>
                    <a:lnTo>
                      <a:pt x="191" y="368"/>
                    </a:lnTo>
                    <a:lnTo>
                      <a:pt x="191" y="867"/>
                    </a:lnTo>
                    <a:lnTo>
                      <a:pt x="99" y="867"/>
                    </a:lnTo>
                    <a:lnTo>
                      <a:pt x="99" y="368"/>
                    </a:lnTo>
                    <a:lnTo>
                      <a:pt x="0" y="368"/>
                    </a:lnTo>
                    <a:lnTo>
                      <a:pt x="0" y="291"/>
                    </a:lnTo>
                    <a:lnTo>
                      <a:pt x="99" y="291"/>
                    </a:lnTo>
                    <a:lnTo>
                      <a:pt x="99" y="197"/>
                    </a:lnTo>
                    <a:lnTo>
                      <a:pt x="100" y="164"/>
                    </a:lnTo>
                    <a:lnTo>
                      <a:pt x="106" y="132"/>
                    </a:lnTo>
                    <a:lnTo>
                      <a:pt x="117" y="104"/>
                    </a:lnTo>
                    <a:lnTo>
                      <a:pt x="131" y="78"/>
                    </a:lnTo>
                    <a:lnTo>
                      <a:pt x="151" y="55"/>
                    </a:lnTo>
                    <a:lnTo>
                      <a:pt x="178" y="31"/>
                    </a:lnTo>
                    <a:lnTo>
                      <a:pt x="209" y="15"/>
                    </a:lnTo>
                    <a:lnTo>
                      <a:pt x="244" y="4"/>
                    </a:lnTo>
                    <a:lnTo>
                      <a:pt x="2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11"/>
              <p:cNvSpPr>
                <a:spLocks/>
              </p:cNvSpPr>
              <p:nvPr/>
            </p:nvSpPr>
            <p:spPr bwMode="auto">
              <a:xfrm>
                <a:off x="-2797175" y="8021638"/>
                <a:ext cx="277813" cy="687388"/>
              </a:xfrm>
              <a:custGeom>
                <a:avLst/>
                <a:gdLst>
                  <a:gd name="T0" fmla="*/ 281 w 348"/>
                  <a:gd name="T1" fmla="*/ 0 h 867"/>
                  <a:gd name="T2" fmla="*/ 307 w 348"/>
                  <a:gd name="T3" fmla="*/ 2 h 867"/>
                  <a:gd name="T4" fmla="*/ 329 w 348"/>
                  <a:gd name="T5" fmla="*/ 6 h 867"/>
                  <a:gd name="T6" fmla="*/ 348 w 348"/>
                  <a:gd name="T7" fmla="*/ 11 h 867"/>
                  <a:gd name="T8" fmla="*/ 348 w 348"/>
                  <a:gd name="T9" fmla="*/ 95 h 867"/>
                  <a:gd name="T10" fmla="*/ 329 w 348"/>
                  <a:gd name="T11" fmla="*/ 86 h 867"/>
                  <a:gd name="T12" fmla="*/ 308 w 348"/>
                  <a:gd name="T13" fmla="*/ 81 h 867"/>
                  <a:gd name="T14" fmla="*/ 286 w 348"/>
                  <a:gd name="T15" fmla="*/ 79 h 867"/>
                  <a:gd name="T16" fmla="*/ 260 w 348"/>
                  <a:gd name="T17" fmla="*/ 82 h 867"/>
                  <a:gd name="T18" fmla="*/ 239 w 348"/>
                  <a:gd name="T19" fmla="*/ 90 h 867"/>
                  <a:gd name="T20" fmla="*/ 221 w 348"/>
                  <a:gd name="T21" fmla="*/ 101 h 867"/>
                  <a:gd name="T22" fmla="*/ 207 w 348"/>
                  <a:gd name="T23" fmla="*/ 120 h 867"/>
                  <a:gd name="T24" fmla="*/ 198 w 348"/>
                  <a:gd name="T25" fmla="*/ 142 h 867"/>
                  <a:gd name="T26" fmla="*/ 192 w 348"/>
                  <a:gd name="T27" fmla="*/ 169 h 867"/>
                  <a:gd name="T28" fmla="*/ 189 w 348"/>
                  <a:gd name="T29" fmla="*/ 201 h 867"/>
                  <a:gd name="T30" fmla="*/ 189 w 348"/>
                  <a:gd name="T31" fmla="*/ 291 h 867"/>
                  <a:gd name="T32" fmla="*/ 325 w 348"/>
                  <a:gd name="T33" fmla="*/ 291 h 867"/>
                  <a:gd name="T34" fmla="*/ 325 w 348"/>
                  <a:gd name="T35" fmla="*/ 368 h 867"/>
                  <a:gd name="T36" fmla="*/ 189 w 348"/>
                  <a:gd name="T37" fmla="*/ 368 h 867"/>
                  <a:gd name="T38" fmla="*/ 189 w 348"/>
                  <a:gd name="T39" fmla="*/ 867 h 867"/>
                  <a:gd name="T40" fmla="*/ 97 w 348"/>
                  <a:gd name="T41" fmla="*/ 867 h 867"/>
                  <a:gd name="T42" fmla="*/ 97 w 348"/>
                  <a:gd name="T43" fmla="*/ 368 h 867"/>
                  <a:gd name="T44" fmla="*/ 0 w 348"/>
                  <a:gd name="T45" fmla="*/ 368 h 867"/>
                  <a:gd name="T46" fmla="*/ 0 w 348"/>
                  <a:gd name="T47" fmla="*/ 291 h 867"/>
                  <a:gd name="T48" fmla="*/ 97 w 348"/>
                  <a:gd name="T49" fmla="*/ 291 h 867"/>
                  <a:gd name="T50" fmla="*/ 97 w 348"/>
                  <a:gd name="T51" fmla="*/ 197 h 867"/>
                  <a:gd name="T52" fmla="*/ 100 w 348"/>
                  <a:gd name="T53" fmla="*/ 164 h 867"/>
                  <a:gd name="T54" fmla="*/ 106 w 348"/>
                  <a:gd name="T55" fmla="*/ 132 h 867"/>
                  <a:gd name="T56" fmla="*/ 116 w 348"/>
                  <a:gd name="T57" fmla="*/ 104 h 867"/>
                  <a:gd name="T58" fmla="*/ 131 w 348"/>
                  <a:gd name="T59" fmla="*/ 78 h 867"/>
                  <a:gd name="T60" fmla="*/ 149 w 348"/>
                  <a:gd name="T61" fmla="*/ 55 h 867"/>
                  <a:gd name="T62" fmla="*/ 176 w 348"/>
                  <a:gd name="T63" fmla="*/ 31 h 867"/>
                  <a:gd name="T64" fmla="*/ 208 w 348"/>
                  <a:gd name="T65" fmla="*/ 15 h 867"/>
                  <a:gd name="T66" fmla="*/ 242 w 348"/>
                  <a:gd name="T67" fmla="*/ 4 h 867"/>
                  <a:gd name="T68" fmla="*/ 281 w 348"/>
                  <a:gd name="T69"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8" h="867">
                    <a:moveTo>
                      <a:pt x="281" y="0"/>
                    </a:moveTo>
                    <a:lnTo>
                      <a:pt x="307" y="2"/>
                    </a:lnTo>
                    <a:lnTo>
                      <a:pt x="329" y="6"/>
                    </a:lnTo>
                    <a:lnTo>
                      <a:pt x="348" y="11"/>
                    </a:lnTo>
                    <a:lnTo>
                      <a:pt x="348" y="95"/>
                    </a:lnTo>
                    <a:lnTo>
                      <a:pt x="329" y="86"/>
                    </a:lnTo>
                    <a:lnTo>
                      <a:pt x="308" y="81"/>
                    </a:lnTo>
                    <a:lnTo>
                      <a:pt x="286" y="79"/>
                    </a:lnTo>
                    <a:lnTo>
                      <a:pt x="260" y="82"/>
                    </a:lnTo>
                    <a:lnTo>
                      <a:pt x="239" y="90"/>
                    </a:lnTo>
                    <a:lnTo>
                      <a:pt x="221" y="101"/>
                    </a:lnTo>
                    <a:lnTo>
                      <a:pt x="207" y="120"/>
                    </a:lnTo>
                    <a:lnTo>
                      <a:pt x="198" y="142"/>
                    </a:lnTo>
                    <a:lnTo>
                      <a:pt x="192" y="169"/>
                    </a:lnTo>
                    <a:lnTo>
                      <a:pt x="189" y="201"/>
                    </a:lnTo>
                    <a:lnTo>
                      <a:pt x="189" y="291"/>
                    </a:lnTo>
                    <a:lnTo>
                      <a:pt x="325" y="291"/>
                    </a:lnTo>
                    <a:lnTo>
                      <a:pt x="325" y="368"/>
                    </a:lnTo>
                    <a:lnTo>
                      <a:pt x="189" y="368"/>
                    </a:lnTo>
                    <a:lnTo>
                      <a:pt x="189" y="867"/>
                    </a:lnTo>
                    <a:lnTo>
                      <a:pt x="97" y="867"/>
                    </a:lnTo>
                    <a:lnTo>
                      <a:pt x="97" y="368"/>
                    </a:lnTo>
                    <a:lnTo>
                      <a:pt x="0" y="368"/>
                    </a:lnTo>
                    <a:lnTo>
                      <a:pt x="0" y="291"/>
                    </a:lnTo>
                    <a:lnTo>
                      <a:pt x="97" y="291"/>
                    </a:lnTo>
                    <a:lnTo>
                      <a:pt x="97" y="197"/>
                    </a:lnTo>
                    <a:lnTo>
                      <a:pt x="100" y="164"/>
                    </a:lnTo>
                    <a:lnTo>
                      <a:pt x="106" y="132"/>
                    </a:lnTo>
                    <a:lnTo>
                      <a:pt x="116" y="104"/>
                    </a:lnTo>
                    <a:lnTo>
                      <a:pt x="131" y="78"/>
                    </a:lnTo>
                    <a:lnTo>
                      <a:pt x="149" y="55"/>
                    </a:lnTo>
                    <a:lnTo>
                      <a:pt x="176" y="31"/>
                    </a:lnTo>
                    <a:lnTo>
                      <a:pt x="208" y="15"/>
                    </a:lnTo>
                    <a:lnTo>
                      <a:pt x="242" y="4"/>
                    </a:lnTo>
                    <a:lnTo>
                      <a:pt x="2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12"/>
              <p:cNvSpPr>
                <a:spLocks noEditPoints="1"/>
              </p:cNvSpPr>
              <p:nvPr/>
            </p:nvSpPr>
            <p:spPr bwMode="auto">
              <a:xfrm>
                <a:off x="-2481263" y="8039100"/>
                <a:ext cx="95250" cy="669925"/>
              </a:xfrm>
              <a:custGeom>
                <a:avLst/>
                <a:gdLst>
                  <a:gd name="T0" fmla="*/ 13 w 122"/>
                  <a:gd name="T1" fmla="*/ 267 h 843"/>
                  <a:gd name="T2" fmla="*/ 106 w 122"/>
                  <a:gd name="T3" fmla="*/ 267 h 843"/>
                  <a:gd name="T4" fmla="*/ 106 w 122"/>
                  <a:gd name="T5" fmla="*/ 843 h 843"/>
                  <a:gd name="T6" fmla="*/ 13 w 122"/>
                  <a:gd name="T7" fmla="*/ 843 h 843"/>
                  <a:gd name="T8" fmla="*/ 13 w 122"/>
                  <a:gd name="T9" fmla="*/ 267 h 843"/>
                  <a:gd name="T10" fmla="*/ 61 w 122"/>
                  <a:gd name="T11" fmla="*/ 0 h 843"/>
                  <a:gd name="T12" fmla="*/ 78 w 122"/>
                  <a:gd name="T13" fmla="*/ 2 h 843"/>
                  <a:gd name="T14" fmla="*/ 92 w 122"/>
                  <a:gd name="T15" fmla="*/ 7 h 843"/>
                  <a:gd name="T16" fmla="*/ 104 w 122"/>
                  <a:gd name="T17" fmla="*/ 18 h 843"/>
                  <a:gd name="T18" fmla="*/ 114 w 122"/>
                  <a:gd name="T19" fmla="*/ 29 h 843"/>
                  <a:gd name="T20" fmla="*/ 119 w 122"/>
                  <a:gd name="T21" fmla="*/ 44 h 843"/>
                  <a:gd name="T22" fmla="*/ 122 w 122"/>
                  <a:gd name="T23" fmla="*/ 59 h 843"/>
                  <a:gd name="T24" fmla="*/ 119 w 122"/>
                  <a:gd name="T25" fmla="*/ 76 h 843"/>
                  <a:gd name="T26" fmla="*/ 114 w 122"/>
                  <a:gd name="T27" fmla="*/ 90 h 843"/>
                  <a:gd name="T28" fmla="*/ 104 w 122"/>
                  <a:gd name="T29" fmla="*/ 103 h 843"/>
                  <a:gd name="T30" fmla="*/ 91 w 122"/>
                  <a:gd name="T31" fmla="*/ 112 h 843"/>
                  <a:gd name="T32" fmla="*/ 77 w 122"/>
                  <a:gd name="T33" fmla="*/ 118 h 843"/>
                  <a:gd name="T34" fmla="*/ 61 w 122"/>
                  <a:gd name="T35" fmla="*/ 120 h 843"/>
                  <a:gd name="T36" fmla="*/ 45 w 122"/>
                  <a:gd name="T37" fmla="*/ 118 h 843"/>
                  <a:gd name="T38" fmla="*/ 31 w 122"/>
                  <a:gd name="T39" fmla="*/ 112 h 843"/>
                  <a:gd name="T40" fmla="*/ 18 w 122"/>
                  <a:gd name="T41" fmla="*/ 103 h 843"/>
                  <a:gd name="T42" fmla="*/ 8 w 122"/>
                  <a:gd name="T43" fmla="*/ 92 h 843"/>
                  <a:gd name="T44" fmla="*/ 3 w 122"/>
                  <a:gd name="T45" fmla="*/ 76 h 843"/>
                  <a:gd name="T46" fmla="*/ 0 w 122"/>
                  <a:gd name="T47" fmla="*/ 59 h 843"/>
                  <a:gd name="T48" fmla="*/ 3 w 122"/>
                  <a:gd name="T49" fmla="*/ 44 h 843"/>
                  <a:gd name="T50" fmla="*/ 8 w 122"/>
                  <a:gd name="T51" fmla="*/ 31 h 843"/>
                  <a:gd name="T52" fmla="*/ 18 w 122"/>
                  <a:gd name="T53" fmla="*/ 18 h 843"/>
                  <a:gd name="T54" fmla="*/ 30 w 122"/>
                  <a:gd name="T55" fmla="*/ 7 h 843"/>
                  <a:gd name="T56" fmla="*/ 44 w 122"/>
                  <a:gd name="T57" fmla="*/ 2 h 843"/>
                  <a:gd name="T58" fmla="*/ 61 w 122"/>
                  <a:gd name="T59" fmla="*/ 0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843">
                    <a:moveTo>
                      <a:pt x="13" y="267"/>
                    </a:moveTo>
                    <a:lnTo>
                      <a:pt x="106" y="267"/>
                    </a:lnTo>
                    <a:lnTo>
                      <a:pt x="106" y="843"/>
                    </a:lnTo>
                    <a:lnTo>
                      <a:pt x="13" y="843"/>
                    </a:lnTo>
                    <a:lnTo>
                      <a:pt x="13" y="267"/>
                    </a:lnTo>
                    <a:close/>
                    <a:moveTo>
                      <a:pt x="61" y="0"/>
                    </a:moveTo>
                    <a:lnTo>
                      <a:pt x="78" y="2"/>
                    </a:lnTo>
                    <a:lnTo>
                      <a:pt x="92" y="7"/>
                    </a:lnTo>
                    <a:lnTo>
                      <a:pt x="104" y="18"/>
                    </a:lnTo>
                    <a:lnTo>
                      <a:pt x="114" y="29"/>
                    </a:lnTo>
                    <a:lnTo>
                      <a:pt x="119" y="44"/>
                    </a:lnTo>
                    <a:lnTo>
                      <a:pt x="122" y="59"/>
                    </a:lnTo>
                    <a:lnTo>
                      <a:pt x="119" y="76"/>
                    </a:lnTo>
                    <a:lnTo>
                      <a:pt x="114" y="90"/>
                    </a:lnTo>
                    <a:lnTo>
                      <a:pt x="104" y="103"/>
                    </a:lnTo>
                    <a:lnTo>
                      <a:pt x="91" y="112"/>
                    </a:lnTo>
                    <a:lnTo>
                      <a:pt x="77" y="118"/>
                    </a:lnTo>
                    <a:lnTo>
                      <a:pt x="61" y="120"/>
                    </a:lnTo>
                    <a:lnTo>
                      <a:pt x="45" y="118"/>
                    </a:lnTo>
                    <a:lnTo>
                      <a:pt x="31" y="112"/>
                    </a:lnTo>
                    <a:lnTo>
                      <a:pt x="18" y="103"/>
                    </a:lnTo>
                    <a:lnTo>
                      <a:pt x="8" y="92"/>
                    </a:lnTo>
                    <a:lnTo>
                      <a:pt x="3" y="76"/>
                    </a:lnTo>
                    <a:lnTo>
                      <a:pt x="0" y="59"/>
                    </a:lnTo>
                    <a:lnTo>
                      <a:pt x="3" y="44"/>
                    </a:lnTo>
                    <a:lnTo>
                      <a:pt x="8" y="31"/>
                    </a:lnTo>
                    <a:lnTo>
                      <a:pt x="18" y="18"/>
                    </a:lnTo>
                    <a:lnTo>
                      <a:pt x="30" y="7"/>
                    </a:lnTo>
                    <a:lnTo>
                      <a:pt x="44" y="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13"/>
              <p:cNvSpPr>
                <a:spLocks/>
              </p:cNvSpPr>
              <p:nvPr/>
            </p:nvSpPr>
            <p:spPr bwMode="auto">
              <a:xfrm>
                <a:off x="-2322513" y="8240713"/>
                <a:ext cx="342900" cy="479425"/>
              </a:xfrm>
              <a:custGeom>
                <a:avLst/>
                <a:gdLst>
                  <a:gd name="T0" fmla="*/ 299 w 432"/>
                  <a:gd name="T1" fmla="*/ 0 h 605"/>
                  <a:gd name="T2" fmla="*/ 337 w 432"/>
                  <a:gd name="T3" fmla="*/ 2 h 605"/>
                  <a:gd name="T4" fmla="*/ 370 w 432"/>
                  <a:gd name="T5" fmla="*/ 8 h 605"/>
                  <a:gd name="T6" fmla="*/ 403 w 432"/>
                  <a:gd name="T7" fmla="*/ 17 h 605"/>
                  <a:gd name="T8" fmla="*/ 432 w 432"/>
                  <a:gd name="T9" fmla="*/ 30 h 605"/>
                  <a:gd name="T10" fmla="*/ 432 w 432"/>
                  <a:gd name="T11" fmla="*/ 125 h 605"/>
                  <a:gd name="T12" fmla="*/ 400 w 432"/>
                  <a:gd name="T13" fmla="*/ 104 h 605"/>
                  <a:gd name="T14" fmla="*/ 366 w 432"/>
                  <a:gd name="T15" fmla="*/ 90 h 605"/>
                  <a:gd name="T16" fmla="*/ 331 w 432"/>
                  <a:gd name="T17" fmla="*/ 82 h 605"/>
                  <a:gd name="T18" fmla="*/ 295 w 432"/>
                  <a:gd name="T19" fmla="*/ 79 h 605"/>
                  <a:gd name="T20" fmla="*/ 261 w 432"/>
                  <a:gd name="T21" fmla="*/ 82 h 605"/>
                  <a:gd name="T22" fmla="*/ 229 w 432"/>
                  <a:gd name="T23" fmla="*/ 90 h 605"/>
                  <a:gd name="T24" fmla="*/ 201 w 432"/>
                  <a:gd name="T25" fmla="*/ 103 h 605"/>
                  <a:gd name="T26" fmla="*/ 173 w 432"/>
                  <a:gd name="T27" fmla="*/ 119 h 605"/>
                  <a:gd name="T28" fmla="*/ 150 w 432"/>
                  <a:gd name="T29" fmla="*/ 143 h 605"/>
                  <a:gd name="T30" fmla="*/ 129 w 432"/>
                  <a:gd name="T31" fmla="*/ 170 h 605"/>
                  <a:gd name="T32" fmla="*/ 114 w 432"/>
                  <a:gd name="T33" fmla="*/ 200 h 605"/>
                  <a:gd name="T34" fmla="*/ 103 w 432"/>
                  <a:gd name="T35" fmla="*/ 233 h 605"/>
                  <a:gd name="T36" fmla="*/ 96 w 432"/>
                  <a:gd name="T37" fmla="*/ 268 h 605"/>
                  <a:gd name="T38" fmla="*/ 94 w 432"/>
                  <a:gd name="T39" fmla="*/ 309 h 605"/>
                  <a:gd name="T40" fmla="*/ 96 w 432"/>
                  <a:gd name="T41" fmla="*/ 346 h 605"/>
                  <a:gd name="T42" fmla="*/ 102 w 432"/>
                  <a:gd name="T43" fmla="*/ 382 h 605"/>
                  <a:gd name="T44" fmla="*/ 114 w 432"/>
                  <a:gd name="T45" fmla="*/ 413 h 605"/>
                  <a:gd name="T46" fmla="*/ 128 w 432"/>
                  <a:gd name="T47" fmla="*/ 442 h 605"/>
                  <a:gd name="T48" fmla="*/ 147 w 432"/>
                  <a:gd name="T49" fmla="*/ 468 h 605"/>
                  <a:gd name="T50" fmla="*/ 169 w 432"/>
                  <a:gd name="T51" fmla="*/ 489 h 605"/>
                  <a:gd name="T52" fmla="*/ 195 w 432"/>
                  <a:gd name="T53" fmla="*/ 505 h 605"/>
                  <a:gd name="T54" fmla="*/ 224 w 432"/>
                  <a:gd name="T55" fmla="*/ 517 h 605"/>
                  <a:gd name="T56" fmla="*/ 255 w 432"/>
                  <a:gd name="T57" fmla="*/ 524 h 605"/>
                  <a:gd name="T58" fmla="*/ 290 w 432"/>
                  <a:gd name="T59" fmla="*/ 526 h 605"/>
                  <a:gd name="T60" fmla="*/ 327 w 432"/>
                  <a:gd name="T61" fmla="*/ 522 h 605"/>
                  <a:gd name="T62" fmla="*/ 362 w 432"/>
                  <a:gd name="T63" fmla="*/ 513 h 605"/>
                  <a:gd name="T64" fmla="*/ 397 w 432"/>
                  <a:gd name="T65" fmla="*/ 498 h 605"/>
                  <a:gd name="T66" fmla="*/ 431 w 432"/>
                  <a:gd name="T67" fmla="*/ 477 h 605"/>
                  <a:gd name="T68" fmla="*/ 431 w 432"/>
                  <a:gd name="T69" fmla="*/ 564 h 605"/>
                  <a:gd name="T70" fmla="*/ 396 w 432"/>
                  <a:gd name="T71" fmla="*/ 582 h 605"/>
                  <a:gd name="T72" fmla="*/ 359 w 432"/>
                  <a:gd name="T73" fmla="*/ 595 h 605"/>
                  <a:gd name="T74" fmla="*/ 317 w 432"/>
                  <a:gd name="T75" fmla="*/ 603 h 605"/>
                  <a:gd name="T76" fmla="*/ 273 w 432"/>
                  <a:gd name="T77" fmla="*/ 605 h 605"/>
                  <a:gd name="T78" fmla="*/ 236 w 432"/>
                  <a:gd name="T79" fmla="*/ 603 h 605"/>
                  <a:gd name="T80" fmla="*/ 199 w 432"/>
                  <a:gd name="T81" fmla="*/ 596 h 605"/>
                  <a:gd name="T82" fmla="*/ 164 w 432"/>
                  <a:gd name="T83" fmla="*/ 584 h 605"/>
                  <a:gd name="T84" fmla="*/ 132 w 432"/>
                  <a:gd name="T85" fmla="*/ 569 h 605"/>
                  <a:gd name="T86" fmla="*/ 102 w 432"/>
                  <a:gd name="T87" fmla="*/ 548 h 605"/>
                  <a:gd name="T88" fmla="*/ 76 w 432"/>
                  <a:gd name="T89" fmla="*/ 525 h 605"/>
                  <a:gd name="T90" fmla="*/ 53 w 432"/>
                  <a:gd name="T91" fmla="*/ 496 h 605"/>
                  <a:gd name="T92" fmla="*/ 35 w 432"/>
                  <a:gd name="T93" fmla="*/ 465 h 605"/>
                  <a:gd name="T94" fmla="*/ 19 w 432"/>
                  <a:gd name="T95" fmla="*/ 432 h 605"/>
                  <a:gd name="T96" fmla="*/ 8 w 432"/>
                  <a:gd name="T97" fmla="*/ 395 h 605"/>
                  <a:gd name="T98" fmla="*/ 1 w 432"/>
                  <a:gd name="T99" fmla="*/ 356 h 605"/>
                  <a:gd name="T100" fmla="*/ 0 w 432"/>
                  <a:gd name="T101" fmla="*/ 316 h 605"/>
                  <a:gd name="T102" fmla="*/ 1 w 432"/>
                  <a:gd name="T103" fmla="*/ 271 h 605"/>
                  <a:gd name="T104" fmla="*/ 9 w 432"/>
                  <a:gd name="T105" fmla="*/ 227 h 605"/>
                  <a:gd name="T106" fmla="*/ 21 w 432"/>
                  <a:gd name="T107" fmla="*/ 188 h 605"/>
                  <a:gd name="T108" fmla="*/ 36 w 432"/>
                  <a:gd name="T109" fmla="*/ 151 h 605"/>
                  <a:gd name="T110" fmla="*/ 57 w 432"/>
                  <a:gd name="T111" fmla="*/ 117 h 605"/>
                  <a:gd name="T112" fmla="*/ 81 w 432"/>
                  <a:gd name="T113" fmla="*/ 87 h 605"/>
                  <a:gd name="T114" fmla="*/ 110 w 432"/>
                  <a:gd name="T115" fmla="*/ 60 h 605"/>
                  <a:gd name="T116" fmla="*/ 142 w 432"/>
                  <a:gd name="T117" fmla="*/ 39 h 605"/>
                  <a:gd name="T118" fmla="*/ 177 w 432"/>
                  <a:gd name="T119" fmla="*/ 22 h 605"/>
                  <a:gd name="T120" fmla="*/ 215 w 432"/>
                  <a:gd name="T121" fmla="*/ 9 h 605"/>
                  <a:gd name="T122" fmla="*/ 255 w 432"/>
                  <a:gd name="T123" fmla="*/ 3 h 605"/>
                  <a:gd name="T124" fmla="*/ 299 w 432"/>
                  <a:gd name="T125"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2" h="605">
                    <a:moveTo>
                      <a:pt x="299" y="0"/>
                    </a:moveTo>
                    <a:lnTo>
                      <a:pt x="337" y="2"/>
                    </a:lnTo>
                    <a:lnTo>
                      <a:pt x="370" y="8"/>
                    </a:lnTo>
                    <a:lnTo>
                      <a:pt x="403" y="17"/>
                    </a:lnTo>
                    <a:lnTo>
                      <a:pt x="432" y="30"/>
                    </a:lnTo>
                    <a:lnTo>
                      <a:pt x="432" y="125"/>
                    </a:lnTo>
                    <a:lnTo>
                      <a:pt x="400" y="104"/>
                    </a:lnTo>
                    <a:lnTo>
                      <a:pt x="366" y="90"/>
                    </a:lnTo>
                    <a:lnTo>
                      <a:pt x="331" y="82"/>
                    </a:lnTo>
                    <a:lnTo>
                      <a:pt x="295" y="79"/>
                    </a:lnTo>
                    <a:lnTo>
                      <a:pt x="261" y="82"/>
                    </a:lnTo>
                    <a:lnTo>
                      <a:pt x="229" y="90"/>
                    </a:lnTo>
                    <a:lnTo>
                      <a:pt x="201" y="103"/>
                    </a:lnTo>
                    <a:lnTo>
                      <a:pt x="173" y="119"/>
                    </a:lnTo>
                    <a:lnTo>
                      <a:pt x="150" y="143"/>
                    </a:lnTo>
                    <a:lnTo>
                      <a:pt x="129" y="170"/>
                    </a:lnTo>
                    <a:lnTo>
                      <a:pt x="114" y="200"/>
                    </a:lnTo>
                    <a:lnTo>
                      <a:pt x="103" y="233"/>
                    </a:lnTo>
                    <a:lnTo>
                      <a:pt x="96" y="268"/>
                    </a:lnTo>
                    <a:lnTo>
                      <a:pt x="94" y="309"/>
                    </a:lnTo>
                    <a:lnTo>
                      <a:pt x="96" y="346"/>
                    </a:lnTo>
                    <a:lnTo>
                      <a:pt x="102" y="382"/>
                    </a:lnTo>
                    <a:lnTo>
                      <a:pt x="114" y="413"/>
                    </a:lnTo>
                    <a:lnTo>
                      <a:pt x="128" y="442"/>
                    </a:lnTo>
                    <a:lnTo>
                      <a:pt x="147" y="468"/>
                    </a:lnTo>
                    <a:lnTo>
                      <a:pt x="169" y="489"/>
                    </a:lnTo>
                    <a:lnTo>
                      <a:pt x="195" y="505"/>
                    </a:lnTo>
                    <a:lnTo>
                      <a:pt x="224" y="517"/>
                    </a:lnTo>
                    <a:lnTo>
                      <a:pt x="255" y="524"/>
                    </a:lnTo>
                    <a:lnTo>
                      <a:pt x="290" y="526"/>
                    </a:lnTo>
                    <a:lnTo>
                      <a:pt x="327" y="522"/>
                    </a:lnTo>
                    <a:lnTo>
                      <a:pt x="362" y="513"/>
                    </a:lnTo>
                    <a:lnTo>
                      <a:pt x="397" y="498"/>
                    </a:lnTo>
                    <a:lnTo>
                      <a:pt x="431" y="477"/>
                    </a:lnTo>
                    <a:lnTo>
                      <a:pt x="431" y="564"/>
                    </a:lnTo>
                    <a:lnTo>
                      <a:pt x="396" y="582"/>
                    </a:lnTo>
                    <a:lnTo>
                      <a:pt x="359" y="595"/>
                    </a:lnTo>
                    <a:lnTo>
                      <a:pt x="317" y="603"/>
                    </a:lnTo>
                    <a:lnTo>
                      <a:pt x="273" y="605"/>
                    </a:lnTo>
                    <a:lnTo>
                      <a:pt x="236" y="603"/>
                    </a:lnTo>
                    <a:lnTo>
                      <a:pt x="199" y="596"/>
                    </a:lnTo>
                    <a:lnTo>
                      <a:pt x="164" y="584"/>
                    </a:lnTo>
                    <a:lnTo>
                      <a:pt x="132" y="569"/>
                    </a:lnTo>
                    <a:lnTo>
                      <a:pt x="102" y="548"/>
                    </a:lnTo>
                    <a:lnTo>
                      <a:pt x="76" y="525"/>
                    </a:lnTo>
                    <a:lnTo>
                      <a:pt x="53" y="496"/>
                    </a:lnTo>
                    <a:lnTo>
                      <a:pt x="35" y="465"/>
                    </a:lnTo>
                    <a:lnTo>
                      <a:pt x="19" y="432"/>
                    </a:lnTo>
                    <a:lnTo>
                      <a:pt x="8" y="395"/>
                    </a:lnTo>
                    <a:lnTo>
                      <a:pt x="1" y="356"/>
                    </a:lnTo>
                    <a:lnTo>
                      <a:pt x="0" y="316"/>
                    </a:lnTo>
                    <a:lnTo>
                      <a:pt x="1" y="271"/>
                    </a:lnTo>
                    <a:lnTo>
                      <a:pt x="9" y="227"/>
                    </a:lnTo>
                    <a:lnTo>
                      <a:pt x="21" y="188"/>
                    </a:lnTo>
                    <a:lnTo>
                      <a:pt x="36" y="151"/>
                    </a:lnTo>
                    <a:lnTo>
                      <a:pt x="57" y="117"/>
                    </a:lnTo>
                    <a:lnTo>
                      <a:pt x="81" y="87"/>
                    </a:lnTo>
                    <a:lnTo>
                      <a:pt x="110" y="60"/>
                    </a:lnTo>
                    <a:lnTo>
                      <a:pt x="142" y="39"/>
                    </a:lnTo>
                    <a:lnTo>
                      <a:pt x="177" y="22"/>
                    </a:lnTo>
                    <a:lnTo>
                      <a:pt x="215" y="9"/>
                    </a:lnTo>
                    <a:lnTo>
                      <a:pt x="255" y="3"/>
                    </a:lnTo>
                    <a:lnTo>
                      <a:pt x="2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14"/>
              <p:cNvSpPr>
                <a:spLocks noEditPoints="1"/>
              </p:cNvSpPr>
              <p:nvPr/>
            </p:nvSpPr>
            <p:spPr bwMode="auto">
              <a:xfrm>
                <a:off x="-1928813" y="8240713"/>
                <a:ext cx="398463" cy="479425"/>
              </a:xfrm>
              <a:custGeom>
                <a:avLst/>
                <a:gdLst>
                  <a:gd name="T0" fmla="*/ 233 w 502"/>
                  <a:gd name="T1" fmla="*/ 82 h 605"/>
                  <a:gd name="T2" fmla="*/ 178 w 502"/>
                  <a:gd name="T3" fmla="*/ 105 h 605"/>
                  <a:gd name="T4" fmla="*/ 133 w 502"/>
                  <a:gd name="T5" fmla="*/ 151 h 605"/>
                  <a:gd name="T6" fmla="*/ 105 w 502"/>
                  <a:gd name="T7" fmla="*/ 211 h 605"/>
                  <a:gd name="T8" fmla="*/ 408 w 502"/>
                  <a:gd name="T9" fmla="*/ 248 h 605"/>
                  <a:gd name="T10" fmla="*/ 397 w 502"/>
                  <a:gd name="T11" fmla="*/ 176 h 605"/>
                  <a:gd name="T12" fmla="*/ 370 w 502"/>
                  <a:gd name="T13" fmla="*/ 123 h 605"/>
                  <a:gd name="T14" fmla="*/ 325 w 502"/>
                  <a:gd name="T15" fmla="*/ 90 h 605"/>
                  <a:gd name="T16" fmla="*/ 264 w 502"/>
                  <a:gd name="T17" fmla="*/ 79 h 605"/>
                  <a:gd name="T18" fmla="*/ 308 w 502"/>
                  <a:gd name="T19" fmla="*/ 3 h 605"/>
                  <a:gd name="T20" fmla="*/ 382 w 502"/>
                  <a:gd name="T21" fmla="*/ 26 h 605"/>
                  <a:gd name="T22" fmla="*/ 440 w 502"/>
                  <a:gd name="T23" fmla="*/ 73 h 605"/>
                  <a:gd name="T24" fmla="*/ 480 w 502"/>
                  <a:gd name="T25" fmla="*/ 140 h 605"/>
                  <a:gd name="T26" fmla="*/ 500 w 502"/>
                  <a:gd name="T27" fmla="*/ 227 h 605"/>
                  <a:gd name="T28" fmla="*/ 502 w 502"/>
                  <a:gd name="T29" fmla="*/ 325 h 605"/>
                  <a:gd name="T30" fmla="*/ 98 w 502"/>
                  <a:gd name="T31" fmla="*/ 363 h 605"/>
                  <a:gd name="T32" fmla="*/ 115 w 502"/>
                  <a:gd name="T33" fmla="*/ 426 h 605"/>
                  <a:gd name="T34" fmla="*/ 147 w 502"/>
                  <a:gd name="T35" fmla="*/ 474 h 605"/>
                  <a:gd name="T36" fmla="*/ 193 w 502"/>
                  <a:gd name="T37" fmla="*/ 507 h 605"/>
                  <a:gd name="T38" fmla="*/ 251 w 502"/>
                  <a:gd name="T39" fmla="*/ 524 h 605"/>
                  <a:gd name="T40" fmla="*/ 331 w 502"/>
                  <a:gd name="T41" fmla="*/ 522 h 605"/>
                  <a:gd name="T42" fmla="*/ 421 w 502"/>
                  <a:gd name="T43" fmla="*/ 490 h 605"/>
                  <a:gd name="T44" fmla="*/ 462 w 502"/>
                  <a:gd name="T45" fmla="*/ 549 h 605"/>
                  <a:gd name="T46" fmla="*/ 393 w 502"/>
                  <a:gd name="T47" fmla="*/ 584 h 605"/>
                  <a:gd name="T48" fmla="*/ 309 w 502"/>
                  <a:gd name="T49" fmla="*/ 603 h 605"/>
                  <a:gd name="T50" fmla="*/ 223 w 502"/>
                  <a:gd name="T51" fmla="*/ 603 h 605"/>
                  <a:gd name="T52" fmla="*/ 153 w 502"/>
                  <a:gd name="T53" fmla="*/ 584 h 605"/>
                  <a:gd name="T54" fmla="*/ 94 w 502"/>
                  <a:gd name="T55" fmla="*/ 549 h 605"/>
                  <a:gd name="T56" fmla="*/ 48 w 502"/>
                  <a:gd name="T57" fmla="*/ 496 h 605"/>
                  <a:gd name="T58" fmla="*/ 18 w 502"/>
                  <a:gd name="T59" fmla="*/ 430 h 605"/>
                  <a:gd name="T60" fmla="*/ 2 w 502"/>
                  <a:gd name="T61" fmla="*/ 350 h 605"/>
                  <a:gd name="T62" fmla="*/ 2 w 502"/>
                  <a:gd name="T63" fmla="*/ 263 h 605"/>
                  <a:gd name="T64" fmla="*/ 19 w 502"/>
                  <a:gd name="T65" fmla="*/ 184 h 605"/>
                  <a:gd name="T66" fmla="*/ 54 w 502"/>
                  <a:gd name="T67" fmla="*/ 116 h 605"/>
                  <a:gd name="T68" fmla="*/ 101 w 502"/>
                  <a:gd name="T69" fmla="*/ 60 h 605"/>
                  <a:gd name="T70" fmla="*/ 162 w 502"/>
                  <a:gd name="T71" fmla="*/ 22 h 605"/>
                  <a:gd name="T72" fmla="*/ 229 w 502"/>
                  <a:gd name="T73" fmla="*/ 3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2" h="605">
                    <a:moveTo>
                      <a:pt x="264" y="79"/>
                    </a:moveTo>
                    <a:lnTo>
                      <a:pt x="233" y="82"/>
                    </a:lnTo>
                    <a:lnTo>
                      <a:pt x="204" y="91"/>
                    </a:lnTo>
                    <a:lnTo>
                      <a:pt x="178" y="105"/>
                    </a:lnTo>
                    <a:lnTo>
                      <a:pt x="154" y="125"/>
                    </a:lnTo>
                    <a:lnTo>
                      <a:pt x="133" y="151"/>
                    </a:lnTo>
                    <a:lnTo>
                      <a:pt x="118" y="178"/>
                    </a:lnTo>
                    <a:lnTo>
                      <a:pt x="105" y="211"/>
                    </a:lnTo>
                    <a:lnTo>
                      <a:pt x="97" y="248"/>
                    </a:lnTo>
                    <a:lnTo>
                      <a:pt x="408" y="248"/>
                    </a:lnTo>
                    <a:lnTo>
                      <a:pt x="405" y="210"/>
                    </a:lnTo>
                    <a:lnTo>
                      <a:pt x="397" y="176"/>
                    </a:lnTo>
                    <a:lnTo>
                      <a:pt x="386" y="148"/>
                    </a:lnTo>
                    <a:lnTo>
                      <a:pt x="370" y="123"/>
                    </a:lnTo>
                    <a:lnTo>
                      <a:pt x="349" y="104"/>
                    </a:lnTo>
                    <a:lnTo>
                      <a:pt x="325" y="90"/>
                    </a:lnTo>
                    <a:lnTo>
                      <a:pt x="296" y="82"/>
                    </a:lnTo>
                    <a:lnTo>
                      <a:pt x="264" y="79"/>
                    </a:lnTo>
                    <a:close/>
                    <a:moveTo>
                      <a:pt x="265" y="0"/>
                    </a:moveTo>
                    <a:lnTo>
                      <a:pt x="308" y="3"/>
                    </a:lnTo>
                    <a:lnTo>
                      <a:pt x="347" y="12"/>
                    </a:lnTo>
                    <a:lnTo>
                      <a:pt x="382" y="26"/>
                    </a:lnTo>
                    <a:lnTo>
                      <a:pt x="413" y="47"/>
                    </a:lnTo>
                    <a:lnTo>
                      <a:pt x="440" y="73"/>
                    </a:lnTo>
                    <a:lnTo>
                      <a:pt x="462" y="105"/>
                    </a:lnTo>
                    <a:lnTo>
                      <a:pt x="480" y="140"/>
                    </a:lnTo>
                    <a:lnTo>
                      <a:pt x="493" y="182"/>
                    </a:lnTo>
                    <a:lnTo>
                      <a:pt x="500" y="227"/>
                    </a:lnTo>
                    <a:lnTo>
                      <a:pt x="502" y="277"/>
                    </a:lnTo>
                    <a:lnTo>
                      <a:pt x="502" y="325"/>
                    </a:lnTo>
                    <a:lnTo>
                      <a:pt x="96" y="325"/>
                    </a:lnTo>
                    <a:lnTo>
                      <a:pt x="98" y="363"/>
                    </a:lnTo>
                    <a:lnTo>
                      <a:pt x="105" y="397"/>
                    </a:lnTo>
                    <a:lnTo>
                      <a:pt x="115" y="426"/>
                    </a:lnTo>
                    <a:lnTo>
                      <a:pt x="129" y="452"/>
                    </a:lnTo>
                    <a:lnTo>
                      <a:pt x="147" y="474"/>
                    </a:lnTo>
                    <a:lnTo>
                      <a:pt x="168" y="492"/>
                    </a:lnTo>
                    <a:lnTo>
                      <a:pt x="193" y="507"/>
                    </a:lnTo>
                    <a:lnTo>
                      <a:pt x="220" y="517"/>
                    </a:lnTo>
                    <a:lnTo>
                      <a:pt x="251" y="524"/>
                    </a:lnTo>
                    <a:lnTo>
                      <a:pt x="283" y="526"/>
                    </a:lnTo>
                    <a:lnTo>
                      <a:pt x="331" y="522"/>
                    </a:lnTo>
                    <a:lnTo>
                      <a:pt x="378" y="511"/>
                    </a:lnTo>
                    <a:lnTo>
                      <a:pt x="421" y="490"/>
                    </a:lnTo>
                    <a:lnTo>
                      <a:pt x="462" y="463"/>
                    </a:lnTo>
                    <a:lnTo>
                      <a:pt x="462" y="549"/>
                    </a:lnTo>
                    <a:lnTo>
                      <a:pt x="430" y="569"/>
                    </a:lnTo>
                    <a:lnTo>
                      <a:pt x="393" y="584"/>
                    </a:lnTo>
                    <a:lnTo>
                      <a:pt x="353" y="596"/>
                    </a:lnTo>
                    <a:lnTo>
                      <a:pt x="309" y="603"/>
                    </a:lnTo>
                    <a:lnTo>
                      <a:pt x="261" y="605"/>
                    </a:lnTo>
                    <a:lnTo>
                      <a:pt x="223" y="603"/>
                    </a:lnTo>
                    <a:lnTo>
                      <a:pt x="186" y="596"/>
                    </a:lnTo>
                    <a:lnTo>
                      <a:pt x="153" y="584"/>
                    </a:lnTo>
                    <a:lnTo>
                      <a:pt x="122" y="569"/>
                    </a:lnTo>
                    <a:lnTo>
                      <a:pt x="94" y="549"/>
                    </a:lnTo>
                    <a:lnTo>
                      <a:pt x="70" y="525"/>
                    </a:lnTo>
                    <a:lnTo>
                      <a:pt x="48" y="496"/>
                    </a:lnTo>
                    <a:lnTo>
                      <a:pt x="31" y="465"/>
                    </a:lnTo>
                    <a:lnTo>
                      <a:pt x="18" y="430"/>
                    </a:lnTo>
                    <a:lnTo>
                      <a:pt x="8" y="391"/>
                    </a:lnTo>
                    <a:lnTo>
                      <a:pt x="2" y="350"/>
                    </a:lnTo>
                    <a:lnTo>
                      <a:pt x="0" y="305"/>
                    </a:lnTo>
                    <a:lnTo>
                      <a:pt x="2" y="263"/>
                    </a:lnTo>
                    <a:lnTo>
                      <a:pt x="9" y="223"/>
                    </a:lnTo>
                    <a:lnTo>
                      <a:pt x="19" y="184"/>
                    </a:lnTo>
                    <a:lnTo>
                      <a:pt x="35" y="148"/>
                    </a:lnTo>
                    <a:lnTo>
                      <a:pt x="54" y="116"/>
                    </a:lnTo>
                    <a:lnTo>
                      <a:pt x="76" y="86"/>
                    </a:lnTo>
                    <a:lnTo>
                      <a:pt x="101" y="60"/>
                    </a:lnTo>
                    <a:lnTo>
                      <a:pt x="131" y="39"/>
                    </a:lnTo>
                    <a:lnTo>
                      <a:pt x="162" y="22"/>
                    </a:lnTo>
                    <a:lnTo>
                      <a:pt x="194" y="9"/>
                    </a:lnTo>
                    <a:lnTo>
                      <a:pt x="229" y="3"/>
                    </a:lnTo>
                    <a:lnTo>
                      <a:pt x="2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15"/>
              <p:cNvSpPr>
                <a:spLocks/>
              </p:cNvSpPr>
              <p:nvPr/>
            </p:nvSpPr>
            <p:spPr bwMode="auto">
              <a:xfrm>
                <a:off x="-4914900" y="7853363"/>
                <a:ext cx="890588" cy="1068388"/>
              </a:xfrm>
              <a:custGeom>
                <a:avLst/>
                <a:gdLst>
                  <a:gd name="T0" fmla="*/ 723 w 1123"/>
                  <a:gd name="T1" fmla="*/ 0 h 1346"/>
                  <a:gd name="T2" fmla="*/ 1123 w 1123"/>
                  <a:gd name="T3" fmla="*/ 116 h 1346"/>
                  <a:gd name="T4" fmla="*/ 1123 w 1123"/>
                  <a:gd name="T5" fmla="*/ 1235 h 1346"/>
                  <a:gd name="T6" fmla="*/ 1123 w 1123"/>
                  <a:gd name="T7" fmla="*/ 1235 h 1346"/>
                  <a:gd name="T8" fmla="*/ 1123 w 1123"/>
                  <a:gd name="T9" fmla="*/ 1235 h 1346"/>
                  <a:gd name="T10" fmla="*/ 1123 w 1123"/>
                  <a:gd name="T11" fmla="*/ 1236 h 1346"/>
                  <a:gd name="T12" fmla="*/ 723 w 1123"/>
                  <a:gd name="T13" fmla="*/ 1346 h 1346"/>
                  <a:gd name="T14" fmla="*/ 723 w 1123"/>
                  <a:gd name="T15" fmla="*/ 1346 h 1346"/>
                  <a:gd name="T16" fmla="*/ 0 w 1123"/>
                  <a:gd name="T17" fmla="*/ 1079 h 1346"/>
                  <a:gd name="T18" fmla="*/ 723 w 1123"/>
                  <a:gd name="T19" fmla="*/ 1179 h 1346"/>
                  <a:gd name="T20" fmla="*/ 723 w 1123"/>
                  <a:gd name="T21" fmla="*/ 211 h 1346"/>
                  <a:gd name="T22" fmla="*/ 246 w 1123"/>
                  <a:gd name="T23" fmla="*/ 325 h 1346"/>
                  <a:gd name="T24" fmla="*/ 246 w 1123"/>
                  <a:gd name="T25" fmla="*/ 983 h 1346"/>
                  <a:gd name="T26" fmla="*/ 0 w 1123"/>
                  <a:gd name="T27" fmla="*/ 1079 h 1346"/>
                  <a:gd name="T28" fmla="*/ 0 w 1123"/>
                  <a:gd name="T29" fmla="*/ 271 h 1346"/>
                  <a:gd name="T30" fmla="*/ 1 w 1123"/>
                  <a:gd name="T31" fmla="*/ 271 h 1346"/>
                  <a:gd name="T32" fmla="*/ 723 w 1123"/>
                  <a:gd name="T33" fmla="*/ 0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3" h="1346">
                    <a:moveTo>
                      <a:pt x="723" y="0"/>
                    </a:moveTo>
                    <a:lnTo>
                      <a:pt x="1123" y="116"/>
                    </a:lnTo>
                    <a:lnTo>
                      <a:pt x="1123" y="1235"/>
                    </a:lnTo>
                    <a:lnTo>
                      <a:pt x="1123" y="1235"/>
                    </a:lnTo>
                    <a:lnTo>
                      <a:pt x="1123" y="1235"/>
                    </a:lnTo>
                    <a:lnTo>
                      <a:pt x="1123" y="1236"/>
                    </a:lnTo>
                    <a:lnTo>
                      <a:pt x="723" y="1346"/>
                    </a:lnTo>
                    <a:lnTo>
                      <a:pt x="723" y="1346"/>
                    </a:lnTo>
                    <a:lnTo>
                      <a:pt x="0" y="1079"/>
                    </a:lnTo>
                    <a:lnTo>
                      <a:pt x="723" y="1179"/>
                    </a:lnTo>
                    <a:lnTo>
                      <a:pt x="723" y="211"/>
                    </a:lnTo>
                    <a:lnTo>
                      <a:pt x="246" y="325"/>
                    </a:lnTo>
                    <a:lnTo>
                      <a:pt x="246" y="983"/>
                    </a:lnTo>
                    <a:lnTo>
                      <a:pt x="0" y="1079"/>
                    </a:lnTo>
                    <a:lnTo>
                      <a:pt x="0" y="271"/>
                    </a:lnTo>
                    <a:lnTo>
                      <a:pt x="1" y="271"/>
                    </a:lnTo>
                    <a:lnTo>
                      <a:pt x="7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sp>
        <p:nvSpPr>
          <p:cNvPr id="2" name="Title 1"/>
          <p:cNvSpPr>
            <a:spLocks noGrp="1"/>
          </p:cNvSpPr>
          <p:nvPr>
            <p:ph type="title" hasCustomPrompt="1"/>
          </p:nvPr>
        </p:nvSpPr>
        <p:spPr>
          <a:xfrm>
            <a:off x="388144" y="382892"/>
            <a:ext cx="11422856" cy="914096"/>
          </a:xfrm>
        </p:spPr>
        <p:txBody>
          <a:bodyPr anchor="ctr" anchorCtr="0"/>
          <a:lstStyle>
            <a:lvl1pPr>
              <a:defRPr sz="6600" spc="-150" baseline="0"/>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4560095" y="1463675"/>
            <a:ext cx="7289006" cy="498598"/>
          </a:xfrm>
        </p:spPr>
        <p:txBody>
          <a:bodyPr>
            <a:spAutoFit/>
          </a:bodyPr>
          <a:lstStyle>
            <a:lvl1pPr marL="0" indent="0">
              <a:spcBef>
                <a:spcPts val="0"/>
              </a:spcBef>
              <a:buNone/>
              <a:defRPr spc="-70" baseline="0">
                <a:solidFill>
                  <a:schemeClr val="bg1"/>
                </a:solidFill>
                <a:latin typeface="+mj-lt"/>
              </a:defRPr>
            </a:lvl1pPr>
          </a:lstStyle>
          <a:p>
            <a:pPr lvl="0"/>
            <a:r>
              <a:rPr lang="en-US" dirty="0" smtClean="0"/>
              <a:t>Speaker name  |  Title</a:t>
            </a:r>
            <a:endParaRPr lang="en-US" dirty="0"/>
          </a:p>
        </p:txBody>
      </p:sp>
      <p:sp>
        <p:nvSpPr>
          <p:cNvPr id="80" name="Trapezoid 79"/>
          <p:cNvSpPr/>
          <p:nvPr/>
        </p:nvSpPr>
        <p:spPr bwMode="auto">
          <a:xfrm rot="16200000">
            <a:off x="8161281" y="2485866"/>
            <a:ext cx="3548742" cy="3530012"/>
          </a:xfrm>
          <a:prstGeom prst="trapezoid">
            <a:avLst>
              <a:gd name="adj" fmla="val 14125"/>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1" name="TextBox 80"/>
          <p:cNvSpPr txBox="1"/>
          <p:nvPr/>
        </p:nvSpPr>
        <p:spPr bwMode="white">
          <a:xfrm>
            <a:off x="8441413" y="3798188"/>
            <a:ext cx="2987256" cy="980422"/>
          </a:xfrm>
          <a:prstGeom prst="rect">
            <a:avLst/>
          </a:prstGeom>
          <a:noFill/>
        </p:spPr>
        <p:txBody>
          <a:bodyPr wrap="none" lIns="0" tIns="0" rIns="0" bIns="0" rtlCol="0">
            <a:spAutoFit/>
          </a:bodyPr>
          <a:lstStyle/>
          <a:p>
            <a:r>
              <a:rPr lang="en-US" sz="6000" dirty="0" smtClean="0">
                <a:solidFill>
                  <a:srgbClr val="FFFFFF"/>
                </a:solidFill>
                <a:latin typeface="Segoe UI Light"/>
              </a:rPr>
              <a:t>Discover.</a:t>
            </a:r>
          </a:p>
        </p:txBody>
      </p:sp>
    </p:spTree>
    <p:extLst>
      <p:ext uri="{BB962C8B-B14F-4D97-AF65-F5344CB8AC3E}">
        <p14:creationId xmlns:p14="http://schemas.microsoft.com/office/powerpoint/2010/main" val="862135085"/>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1"/>
            <a:ext cx="121888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Sarah\Desktop\fade_white.pn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2670927" y="-217672"/>
            <a:ext cx="12047453" cy="41624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userDrawn="1">
            <p:ph type="title" hasCustomPrompt="1"/>
          </p:nvPr>
        </p:nvSpPr>
        <p:spPr>
          <a:xfrm>
            <a:off x="388145" y="1463491"/>
            <a:ext cx="7687251" cy="747897"/>
          </a:xfrm>
        </p:spPr>
        <p:txBody>
          <a:bodyPr anchor="b" anchorCtr="0"/>
          <a:lstStyle>
            <a:lvl1pPr>
              <a:defRPr sz="5400" spc="-150" baseline="0"/>
            </a:lvl1pPr>
          </a:lstStyle>
          <a:p>
            <a:r>
              <a:rPr lang="en-US" dirty="0" smtClean="0"/>
              <a:t>Click to edit title style</a:t>
            </a:r>
            <a:endParaRPr lang="en-US" dirty="0"/>
          </a:p>
        </p:txBody>
      </p:sp>
      <p:sp>
        <p:nvSpPr>
          <p:cNvPr id="5" name="Text Placeholder 4"/>
          <p:cNvSpPr>
            <a:spLocks noGrp="1"/>
          </p:cNvSpPr>
          <p:nvPr userDrawn="1">
            <p:ph type="body" sz="quarter" idx="12" hasCustomPrompt="1"/>
          </p:nvPr>
        </p:nvSpPr>
        <p:spPr>
          <a:xfrm>
            <a:off x="426245" y="2282825"/>
            <a:ext cx="7649151" cy="861830"/>
          </a:xfrm>
        </p:spPr>
        <p:txBody>
          <a:bodyPr>
            <a:noAutofit/>
          </a:bodyPr>
          <a:lstStyle>
            <a:lvl1pPr marL="0" indent="0">
              <a:lnSpc>
                <a:spcPct val="100000"/>
              </a:lnSpc>
              <a:spcBef>
                <a:spcPts val="0"/>
              </a:spcBef>
              <a:buNone/>
              <a:defRPr sz="2600" spc="-70" baseline="0">
                <a:solidFill>
                  <a:schemeClr val="bg1"/>
                </a:solidFill>
                <a:latin typeface="+mn-lt"/>
              </a:defRPr>
            </a:lvl1pPr>
          </a:lstStyle>
          <a:p>
            <a:pPr lvl="0"/>
            <a:r>
              <a:rPr lang="en-US" dirty="0" smtClean="0"/>
              <a:t>Speaker name  |  Title</a:t>
            </a:r>
            <a:endParaRPr lang="en-US" dirty="0"/>
          </a:p>
        </p:txBody>
      </p:sp>
      <p:grpSp>
        <p:nvGrpSpPr>
          <p:cNvPr id="31" name="Group 30"/>
          <p:cNvGrpSpPr/>
          <p:nvPr userDrawn="1"/>
        </p:nvGrpSpPr>
        <p:grpSpPr>
          <a:xfrm>
            <a:off x="505486" y="273267"/>
            <a:ext cx="3295060" cy="382233"/>
            <a:chOff x="554377" y="1009225"/>
            <a:chExt cx="2418713" cy="280575"/>
          </a:xfrm>
          <a:solidFill>
            <a:schemeClr val="bg1"/>
          </a:solidFill>
        </p:grpSpPr>
        <p:grpSp>
          <p:nvGrpSpPr>
            <p:cNvPr id="32" name="Group 31"/>
            <p:cNvGrpSpPr/>
            <p:nvPr userDrawn="1"/>
          </p:nvGrpSpPr>
          <p:grpSpPr>
            <a:xfrm>
              <a:off x="1695226" y="1009225"/>
              <a:ext cx="1277864" cy="280575"/>
              <a:chOff x="-2736850" y="2943225"/>
              <a:chExt cx="1460500" cy="320676"/>
            </a:xfrm>
            <a:grpFill/>
          </p:grpSpPr>
          <p:sp>
            <p:nvSpPr>
              <p:cNvPr id="41" name="Freeform 7"/>
              <p:cNvSpPr>
                <a:spLocks/>
              </p:cNvSpPr>
              <p:nvPr/>
            </p:nvSpPr>
            <p:spPr bwMode="auto">
              <a:xfrm>
                <a:off x="-2592388" y="2943225"/>
                <a:ext cx="176213" cy="153988"/>
              </a:xfrm>
              <a:custGeom>
                <a:avLst/>
                <a:gdLst>
                  <a:gd name="T0" fmla="*/ 440 w 440"/>
                  <a:gd name="T1" fmla="*/ 0 h 387"/>
                  <a:gd name="T2" fmla="*/ 440 w 440"/>
                  <a:gd name="T3" fmla="*/ 387 h 387"/>
                  <a:gd name="T4" fmla="*/ 0 w 440"/>
                  <a:gd name="T5" fmla="*/ 387 h 387"/>
                  <a:gd name="T6" fmla="*/ 0 w 440"/>
                  <a:gd name="T7" fmla="*/ 61 h 387"/>
                  <a:gd name="T8" fmla="*/ 440 w 440"/>
                  <a:gd name="T9" fmla="*/ 0 h 387"/>
                </a:gdLst>
                <a:ahLst/>
                <a:cxnLst>
                  <a:cxn ang="0">
                    <a:pos x="T0" y="T1"/>
                  </a:cxn>
                  <a:cxn ang="0">
                    <a:pos x="T2" y="T3"/>
                  </a:cxn>
                  <a:cxn ang="0">
                    <a:pos x="T4" y="T5"/>
                  </a:cxn>
                  <a:cxn ang="0">
                    <a:pos x="T6" y="T7"/>
                  </a:cxn>
                  <a:cxn ang="0">
                    <a:pos x="T8" y="T9"/>
                  </a:cxn>
                </a:cxnLst>
                <a:rect l="0" t="0" r="r" b="b"/>
                <a:pathLst>
                  <a:path w="440" h="387">
                    <a:moveTo>
                      <a:pt x="440" y="0"/>
                    </a:moveTo>
                    <a:lnTo>
                      <a:pt x="440" y="387"/>
                    </a:lnTo>
                    <a:lnTo>
                      <a:pt x="0" y="387"/>
                    </a:lnTo>
                    <a:lnTo>
                      <a:pt x="0" y="61"/>
                    </a:lnTo>
                    <a:lnTo>
                      <a:pt x="4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8"/>
              <p:cNvSpPr>
                <a:spLocks/>
              </p:cNvSpPr>
              <p:nvPr/>
            </p:nvSpPr>
            <p:spPr bwMode="auto">
              <a:xfrm>
                <a:off x="-2736850" y="2970213"/>
                <a:ext cx="133350" cy="127000"/>
              </a:xfrm>
              <a:custGeom>
                <a:avLst/>
                <a:gdLst>
                  <a:gd name="T0" fmla="*/ 335 w 335"/>
                  <a:gd name="T1" fmla="*/ 0 h 322"/>
                  <a:gd name="T2" fmla="*/ 335 w 335"/>
                  <a:gd name="T3" fmla="*/ 322 h 322"/>
                  <a:gd name="T4" fmla="*/ 0 w 335"/>
                  <a:gd name="T5" fmla="*/ 322 h 322"/>
                  <a:gd name="T6" fmla="*/ 0 w 335"/>
                  <a:gd name="T7" fmla="*/ 47 h 322"/>
                  <a:gd name="T8" fmla="*/ 335 w 335"/>
                  <a:gd name="T9" fmla="*/ 0 h 322"/>
                </a:gdLst>
                <a:ahLst/>
                <a:cxnLst>
                  <a:cxn ang="0">
                    <a:pos x="T0" y="T1"/>
                  </a:cxn>
                  <a:cxn ang="0">
                    <a:pos x="T2" y="T3"/>
                  </a:cxn>
                  <a:cxn ang="0">
                    <a:pos x="T4" y="T5"/>
                  </a:cxn>
                  <a:cxn ang="0">
                    <a:pos x="T6" y="T7"/>
                  </a:cxn>
                  <a:cxn ang="0">
                    <a:pos x="T8" y="T9"/>
                  </a:cxn>
                </a:cxnLst>
                <a:rect l="0" t="0" r="r" b="b"/>
                <a:pathLst>
                  <a:path w="335" h="322">
                    <a:moveTo>
                      <a:pt x="335" y="0"/>
                    </a:moveTo>
                    <a:lnTo>
                      <a:pt x="335" y="322"/>
                    </a:lnTo>
                    <a:lnTo>
                      <a:pt x="0" y="322"/>
                    </a:lnTo>
                    <a:lnTo>
                      <a:pt x="0" y="47"/>
                    </a:lnTo>
                    <a:lnTo>
                      <a:pt x="3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9"/>
              <p:cNvSpPr>
                <a:spLocks/>
              </p:cNvSpPr>
              <p:nvPr/>
            </p:nvSpPr>
            <p:spPr bwMode="auto">
              <a:xfrm>
                <a:off x="-2592388" y="3109913"/>
                <a:ext cx="176213" cy="153988"/>
              </a:xfrm>
              <a:custGeom>
                <a:avLst/>
                <a:gdLst>
                  <a:gd name="T0" fmla="*/ 0 w 440"/>
                  <a:gd name="T1" fmla="*/ 0 h 388"/>
                  <a:gd name="T2" fmla="*/ 440 w 440"/>
                  <a:gd name="T3" fmla="*/ 0 h 388"/>
                  <a:gd name="T4" fmla="*/ 440 w 440"/>
                  <a:gd name="T5" fmla="*/ 388 h 388"/>
                  <a:gd name="T6" fmla="*/ 0 w 440"/>
                  <a:gd name="T7" fmla="*/ 327 h 388"/>
                  <a:gd name="T8" fmla="*/ 0 w 440"/>
                  <a:gd name="T9" fmla="*/ 0 h 388"/>
                </a:gdLst>
                <a:ahLst/>
                <a:cxnLst>
                  <a:cxn ang="0">
                    <a:pos x="T0" y="T1"/>
                  </a:cxn>
                  <a:cxn ang="0">
                    <a:pos x="T2" y="T3"/>
                  </a:cxn>
                  <a:cxn ang="0">
                    <a:pos x="T4" y="T5"/>
                  </a:cxn>
                  <a:cxn ang="0">
                    <a:pos x="T6" y="T7"/>
                  </a:cxn>
                  <a:cxn ang="0">
                    <a:pos x="T8" y="T9"/>
                  </a:cxn>
                </a:cxnLst>
                <a:rect l="0" t="0" r="r" b="b"/>
                <a:pathLst>
                  <a:path w="440" h="388">
                    <a:moveTo>
                      <a:pt x="0" y="0"/>
                    </a:moveTo>
                    <a:lnTo>
                      <a:pt x="440" y="0"/>
                    </a:lnTo>
                    <a:lnTo>
                      <a:pt x="440" y="388"/>
                    </a:lnTo>
                    <a:lnTo>
                      <a:pt x="0" y="32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10"/>
              <p:cNvSpPr>
                <a:spLocks/>
              </p:cNvSpPr>
              <p:nvPr/>
            </p:nvSpPr>
            <p:spPr bwMode="auto">
              <a:xfrm>
                <a:off x="-2736850" y="3109913"/>
                <a:ext cx="133350" cy="128588"/>
              </a:xfrm>
              <a:custGeom>
                <a:avLst/>
                <a:gdLst>
                  <a:gd name="T0" fmla="*/ 0 w 335"/>
                  <a:gd name="T1" fmla="*/ 0 h 322"/>
                  <a:gd name="T2" fmla="*/ 335 w 335"/>
                  <a:gd name="T3" fmla="*/ 0 h 322"/>
                  <a:gd name="T4" fmla="*/ 335 w 335"/>
                  <a:gd name="T5" fmla="*/ 322 h 322"/>
                  <a:gd name="T6" fmla="*/ 0 w 335"/>
                  <a:gd name="T7" fmla="*/ 275 h 322"/>
                  <a:gd name="T8" fmla="*/ 0 w 335"/>
                  <a:gd name="T9" fmla="*/ 0 h 322"/>
                </a:gdLst>
                <a:ahLst/>
                <a:cxnLst>
                  <a:cxn ang="0">
                    <a:pos x="T0" y="T1"/>
                  </a:cxn>
                  <a:cxn ang="0">
                    <a:pos x="T2" y="T3"/>
                  </a:cxn>
                  <a:cxn ang="0">
                    <a:pos x="T4" y="T5"/>
                  </a:cxn>
                  <a:cxn ang="0">
                    <a:pos x="T6" y="T7"/>
                  </a:cxn>
                  <a:cxn ang="0">
                    <a:pos x="T8" y="T9"/>
                  </a:cxn>
                </a:cxnLst>
                <a:rect l="0" t="0" r="r" b="b"/>
                <a:pathLst>
                  <a:path w="335" h="322">
                    <a:moveTo>
                      <a:pt x="0" y="0"/>
                    </a:moveTo>
                    <a:lnTo>
                      <a:pt x="335" y="0"/>
                    </a:lnTo>
                    <a:lnTo>
                      <a:pt x="335" y="322"/>
                    </a:lnTo>
                    <a:lnTo>
                      <a:pt x="0" y="2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11"/>
              <p:cNvSpPr>
                <a:spLocks/>
              </p:cNvSpPr>
              <p:nvPr/>
            </p:nvSpPr>
            <p:spPr bwMode="auto">
              <a:xfrm>
                <a:off x="-2320925" y="3008313"/>
                <a:ext cx="249238" cy="192088"/>
              </a:xfrm>
              <a:custGeom>
                <a:avLst/>
                <a:gdLst>
                  <a:gd name="T0" fmla="*/ 0 w 628"/>
                  <a:gd name="T1" fmla="*/ 0 h 483"/>
                  <a:gd name="T2" fmla="*/ 61 w 628"/>
                  <a:gd name="T3" fmla="*/ 0 h 483"/>
                  <a:gd name="T4" fmla="*/ 165 w 628"/>
                  <a:gd name="T5" fmla="*/ 371 h 483"/>
                  <a:gd name="T6" fmla="*/ 169 w 628"/>
                  <a:gd name="T7" fmla="*/ 395 h 483"/>
                  <a:gd name="T8" fmla="*/ 172 w 628"/>
                  <a:gd name="T9" fmla="*/ 420 h 483"/>
                  <a:gd name="T10" fmla="*/ 174 w 628"/>
                  <a:gd name="T11" fmla="*/ 420 h 483"/>
                  <a:gd name="T12" fmla="*/ 177 w 628"/>
                  <a:gd name="T13" fmla="*/ 397 h 483"/>
                  <a:gd name="T14" fmla="*/ 185 w 628"/>
                  <a:gd name="T15" fmla="*/ 371 h 483"/>
                  <a:gd name="T16" fmla="*/ 292 w 628"/>
                  <a:gd name="T17" fmla="*/ 0 h 483"/>
                  <a:gd name="T18" fmla="*/ 346 w 628"/>
                  <a:gd name="T19" fmla="*/ 0 h 483"/>
                  <a:gd name="T20" fmla="*/ 448 w 628"/>
                  <a:gd name="T21" fmla="*/ 374 h 483"/>
                  <a:gd name="T22" fmla="*/ 454 w 628"/>
                  <a:gd name="T23" fmla="*/ 395 h 483"/>
                  <a:gd name="T24" fmla="*/ 457 w 628"/>
                  <a:gd name="T25" fmla="*/ 419 h 483"/>
                  <a:gd name="T26" fmla="*/ 458 w 628"/>
                  <a:gd name="T27" fmla="*/ 419 h 483"/>
                  <a:gd name="T28" fmla="*/ 461 w 628"/>
                  <a:gd name="T29" fmla="*/ 399 h 483"/>
                  <a:gd name="T30" fmla="*/ 467 w 628"/>
                  <a:gd name="T31" fmla="*/ 373 h 483"/>
                  <a:gd name="T32" fmla="*/ 566 w 628"/>
                  <a:gd name="T33" fmla="*/ 0 h 483"/>
                  <a:gd name="T34" fmla="*/ 628 w 628"/>
                  <a:gd name="T35" fmla="*/ 0 h 483"/>
                  <a:gd name="T36" fmla="*/ 490 w 628"/>
                  <a:gd name="T37" fmla="*/ 483 h 483"/>
                  <a:gd name="T38" fmla="*/ 425 w 628"/>
                  <a:gd name="T39" fmla="*/ 483 h 483"/>
                  <a:gd name="T40" fmla="*/ 324 w 628"/>
                  <a:gd name="T41" fmla="*/ 130 h 483"/>
                  <a:gd name="T42" fmla="*/ 320 w 628"/>
                  <a:gd name="T43" fmla="*/ 107 h 483"/>
                  <a:gd name="T44" fmla="*/ 317 w 628"/>
                  <a:gd name="T45" fmla="*/ 81 h 483"/>
                  <a:gd name="T46" fmla="*/ 316 w 628"/>
                  <a:gd name="T47" fmla="*/ 81 h 483"/>
                  <a:gd name="T48" fmla="*/ 312 w 628"/>
                  <a:gd name="T49" fmla="*/ 105 h 483"/>
                  <a:gd name="T50" fmla="*/ 306 w 628"/>
                  <a:gd name="T51" fmla="*/ 130 h 483"/>
                  <a:gd name="T52" fmla="*/ 207 w 628"/>
                  <a:gd name="T53" fmla="*/ 483 h 483"/>
                  <a:gd name="T54" fmla="*/ 141 w 628"/>
                  <a:gd name="T55" fmla="*/ 483 h 483"/>
                  <a:gd name="T56" fmla="*/ 0 w 628"/>
                  <a:gd name="T57"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8" h="483">
                    <a:moveTo>
                      <a:pt x="0" y="0"/>
                    </a:moveTo>
                    <a:lnTo>
                      <a:pt x="61" y="0"/>
                    </a:lnTo>
                    <a:lnTo>
                      <a:pt x="165" y="371"/>
                    </a:lnTo>
                    <a:lnTo>
                      <a:pt x="169" y="395"/>
                    </a:lnTo>
                    <a:lnTo>
                      <a:pt x="172" y="420"/>
                    </a:lnTo>
                    <a:lnTo>
                      <a:pt x="174" y="420"/>
                    </a:lnTo>
                    <a:lnTo>
                      <a:pt x="177" y="397"/>
                    </a:lnTo>
                    <a:lnTo>
                      <a:pt x="185" y="371"/>
                    </a:lnTo>
                    <a:lnTo>
                      <a:pt x="292" y="0"/>
                    </a:lnTo>
                    <a:lnTo>
                      <a:pt x="346" y="0"/>
                    </a:lnTo>
                    <a:lnTo>
                      <a:pt x="448" y="374"/>
                    </a:lnTo>
                    <a:lnTo>
                      <a:pt x="454" y="395"/>
                    </a:lnTo>
                    <a:lnTo>
                      <a:pt x="457" y="419"/>
                    </a:lnTo>
                    <a:lnTo>
                      <a:pt x="458" y="419"/>
                    </a:lnTo>
                    <a:lnTo>
                      <a:pt x="461" y="399"/>
                    </a:lnTo>
                    <a:lnTo>
                      <a:pt x="467" y="373"/>
                    </a:lnTo>
                    <a:lnTo>
                      <a:pt x="566" y="0"/>
                    </a:lnTo>
                    <a:lnTo>
                      <a:pt x="628" y="0"/>
                    </a:lnTo>
                    <a:lnTo>
                      <a:pt x="490" y="483"/>
                    </a:lnTo>
                    <a:lnTo>
                      <a:pt x="425" y="483"/>
                    </a:lnTo>
                    <a:lnTo>
                      <a:pt x="324" y="130"/>
                    </a:lnTo>
                    <a:lnTo>
                      <a:pt x="320" y="107"/>
                    </a:lnTo>
                    <a:lnTo>
                      <a:pt x="317" y="81"/>
                    </a:lnTo>
                    <a:lnTo>
                      <a:pt x="316" y="81"/>
                    </a:lnTo>
                    <a:lnTo>
                      <a:pt x="312" y="105"/>
                    </a:lnTo>
                    <a:lnTo>
                      <a:pt x="306" y="130"/>
                    </a:lnTo>
                    <a:lnTo>
                      <a:pt x="207" y="483"/>
                    </a:lnTo>
                    <a:lnTo>
                      <a:pt x="141" y="48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12"/>
              <p:cNvSpPr>
                <a:spLocks noEditPoints="1"/>
              </p:cNvSpPr>
              <p:nvPr/>
            </p:nvSpPr>
            <p:spPr bwMode="auto">
              <a:xfrm>
                <a:off x="-2057400" y="3003550"/>
                <a:ext cx="28575" cy="196850"/>
              </a:xfrm>
              <a:custGeom>
                <a:avLst/>
                <a:gdLst>
                  <a:gd name="T0" fmla="*/ 8 w 73"/>
                  <a:gd name="T1" fmla="*/ 150 h 494"/>
                  <a:gd name="T2" fmla="*/ 64 w 73"/>
                  <a:gd name="T3" fmla="*/ 150 h 494"/>
                  <a:gd name="T4" fmla="*/ 64 w 73"/>
                  <a:gd name="T5" fmla="*/ 494 h 494"/>
                  <a:gd name="T6" fmla="*/ 8 w 73"/>
                  <a:gd name="T7" fmla="*/ 494 h 494"/>
                  <a:gd name="T8" fmla="*/ 8 w 73"/>
                  <a:gd name="T9" fmla="*/ 150 h 494"/>
                  <a:gd name="T10" fmla="*/ 36 w 73"/>
                  <a:gd name="T11" fmla="*/ 0 h 494"/>
                  <a:gd name="T12" fmla="*/ 51 w 73"/>
                  <a:gd name="T13" fmla="*/ 2 h 494"/>
                  <a:gd name="T14" fmla="*/ 63 w 73"/>
                  <a:gd name="T15" fmla="*/ 10 h 494"/>
                  <a:gd name="T16" fmla="*/ 71 w 73"/>
                  <a:gd name="T17" fmla="*/ 23 h 494"/>
                  <a:gd name="T18" fmla="*/ 73 w 73"/>
                  <a:gd name="T19" fmla="*/ 36 h 494"/>
                  <a:gd name="T20" fmla="*/ 71 w 73"/>
                  <a:gd name="T21" fmla="*/ 50 h 494"/>
                  <a:gd name="T22" fmla="*/ 62 w 73"/>
                  <a:gd name="T23" fmla="*/ 62 h 494"/>
                  <a:gd name="T24" fmla="*/ 51 w 73"/>
                  <a:gd name="T25" fmla="*/ 69 h 494"/>
                  <a:gd name="T26" fmla="*/ 36 w 73"/>
                  <a:gd name="T27" fmla="*/ 72 h 494"/>
                  <a:gd name="T28" fmla="*/ 23 w 73"/>
                  <a:gd name="T29" fmla="*/ 69 h 494"/>
                  <a:gd name="T30" fmla="*/ 10 w 73"/>
                  <a:gd name="T31" fmla="*/ 62 h 494"/>
                  <a:gd name="T32" fmla="*/ 3 w 73"/>
                  <a:gd name="T33" fmla="*/ 50 h 494"/>
                  <a:gd name="T34" fmla="*/ 0 w 73"/>
                  <a:gd name="T35" fmla="*/ 36 h 494"/>
                  <a:gd name="T36" fmla="*/ 3 w 73"/>
                  <a:gd name="T37" fmla="*/ 23 h 494"/>
                  <a:gd name="T38" fmla="*/ 10 w 73"/>
                  <a:gd name="T39" fmla="*/ 10 h 494"/>
                  <a:gd name="T40" fmla="*/ 23 w 73"/>
                  <a:gd name="T41" fmla="*/ 2 h 494"/>
                  <a:gd name="T42" fmla="*/ 36 w 73"/>
                  <a:gd name="T43" fmla="*/ 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494">
                    <a:moveTo>
                      <a:pt x="8" y="150"/>
                    </a:moveTo>
                    <a:lnTo>
                      <a:pt x="64" y="150"/>
                    </a:lnTo>
                    <a:lnTo>
                      <a:pt x="64" y="494"/>
                    </a:lnTo>
                    <a:lnTo>
                      <a:pt x="8" y="494"/>
                    </a:lnTo>
                    <a:lnTo>
                      <a:pt x="8" y="150"/>
                    </a:lnTo>
                    <a:close/>
                    <a:moveTo>
                      <a:pt x="36" y="0"/>
                    </a:moveTo>
                    <a:lnTo>
                      <a:pt x="51" y="2"/>
                    </a:lnTo>
                    <a:lnTo>
                      <a:pt x="63" y="10"/>
                    </a:lnTo>
                    <a:lnTo>
                      <a:pt x="71" y="23"/>
                    </a:lnTo>
                    <a:lnTo>
                      <a:pt x="73" y="36"/>
                    </a:lnTo>
                    <a:lnTo>
                      <a:pt x="71" y="50"/>
                    </a:lnTo>
                    <a:lnTo>
                      <a:pt x="62" y="62"/>
                    </a:lnTo>
                    <a:lnTo>
                      <a:pt x="51" y="69"/>
                    </a:lnTo>
                    <a:lnTo>
                      <a:pt x="36" y="72"/>
                    </a:lnTo>
                    <a:lnTo>
                      <a:pt x="23" y="69"/>
                    </a:lnTo>
                    <a:lnTo>
                      <a:pt x="10" y="62"/>
                    </a:lnTo>
                    <a:lnTo>
                      <a:pt x="3" y="50"/>
                    </a:lnTo>
                    <a:lnTo>
                      <a:pt x="0" y="36"/>
                    </a:lnTo>
                    <a:lnTo>
                      <a:pt x="3" y="23"/>
                    </a:lnTo>
                    <a:lnTo>
                      <a:pt x="10" y="10"/>
                    </a:lnTo>
                    <a:lnTo>
                      <a:pt x="23" y="2"/>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13"/>
              <p:cNvSpPr>
                <a:spLocks/>
              </p:cNvSpPr>
              <p:nvPr/>
            </p:nvSpPr>
            <p:spPr bwMode="auto">
              <a:xfrm>
                <a:off x="-1998663" y="3059113"/>
                <a:ext cx="114300" cy="141288"/>
              </a:xfrm>
              <a:custGeom>
                <a:avLst/>
                <a:gdLst>
                  <a:gd name="T0" fmla="*/ 169 w 286"/>
                  <a:gd name="T1" fmla="*/ 0 h 353"/>
                  <a:gd name="T2" fmla="*/ 196 w 286"/>
                  <a:gd name="T3" fmla="*/ 2 h 353"/>
                  <a:gd name="T4" fmla="*/ 219 w 286"/>
                  <a:gd name="T5" fmla="*/ 10 h 353"/>
                  <a:gd name="T6" fmla="*/ 239 w 286"/>
                  <a:gd name="T7" fmla="*/ 21 h 353"/>
                  <a:gd name="T8" fmla="*/ 256 w 286"/>
                  <a:gd name="T9" fmla="*/ 37 h 353"/>
                  <a:gd name="T10" fmla="*/ 270 w 286"/>
                  <a:gd name="T11" fmla="*/ 58 h 353"/>
                  <a:gd name="T12" fmla="*/ 279 w 286"/>
                  <a:gd name="T13" fmla="*/ 82 h 353"/>
                  <a:gd name="T14" fmla="*/ 284 w 286"/>
                  <a:gd name="T15" fmla="*/ 110 h 353"/>
                  <a:gd name="T16" fmla="*/ 286 w 286"/>
                  <a:gd name="T17" fmla="*/ 142 h 353"/>
                  <a:gd name="T18" fmla="*/ 286 w 286"/>
                  <a:gd name="T19" fmla="*/ 353 h 353"/>
                  <a:gd name="T20" fmla="*/ 231 w 286"/>
                  <a:gd name="T21" fmla="*/ 353 h 353"/>
                  <a:gd name="T22" fmla="*/ 231 w 286"/>
                  <a:gd name="T23" fmla="*/ 157 h 353"/>
                  <a:gd name="T24" fmla="*/ 229 w 286"/>
                  <a:gd name="T25" fmla="*/ 128 h 353"/>
                  <a:gd name="T26" fmla="*/ 224 w 286"/>
                  <a:gd name="T27" fmla="*/ 103 h 353"/>
                  <a:gd name="T28" fmla="*/ 216 w 286"/>
                  <a:gd name="T29" fmla="*/ 83 h 353"/>
                  <a:gd name="T30" fmla="*/ 205 w 286"/>
                  <a:gd name="T31" fmla="*/ 68 h 353"/>
                  <a:gd name="T32" fmla="*/ 189 w 286"/>
                  <a:gd name="T33" fmla="*/ 57 h 353"/>
                  <a:gd name="T34" fmla="*/ 171 w 286"/>
                  <a:gd name="T35" fmla="*/ 50 h 353"/>
                  <a:gd name="T36" fmla="*/ 150 w 286"/>
                  <a:gd name="T37" fmla="*/ 48 h 353"/>
                  <a:gd name="T38" fmla="*/ 131 w 286"/>
                  <a:gd name="T39" fmla="*/ 49 h 353"/>
                  <a:gd name="T40" fmla="*/ 113 w 286"/>
                  <a:gd name="T41" fmla="*/ 54 h 353"/>
                  <a:gd name="T42" fmla="*/ 97 w 286"/>
                  <a:gd name="T43" fmla="*/ 64 h 353"/>
                  <a:gd name="T44" fmla="*/ 82 w 286"/>
                  <a:gd name="T45" fmla="*/ 78 h 353"/>
                  <a:gd name="T46" fmla="*/ 70 w 286"/>
                  <a:gd name="T47" fmla="*/ 95 h 353"/>
                  <a:gd name="T48" fmla="*/ 61 w 286"/>
                  <a:gd name="T49" fmla="*/ 113 h 353"/>
                  <a:gd name="T50" fmla="*/ 57 w 286"/>
                  <a:gd name="T51" fmla="*/ 134 h 353"/>
                  <a:gd name="T52" fmla="*/ 54 w 286"/>
                  <a:gd name="T53" fmla="*/ 157 h 353"/>
                  <a:gd name="T54" fmla="*/ 54 w 286"/>
                  <a:gd name="T55" fmla="*/ 353 h 353"/>
                  <a:gd name="T56" fmla="*/ 0 w 286"/>
                  <a:gd name="T57" fmla="*/ 353 h 353"/>
                  <a:gd name="T58" fmla="*/ 0 w 286"/>
                  <a:gd name="T59" fmla="*/ 9 h 353"/>
                  <a:gd name="T60" fmla="*/ 54 w 286"/>
                  <a:gd name="T61" fmla="*/ 9 h 353"/>
                  <a:gd name="T62" fmla="*/ 54 w 286"/>
                  <a:gd name="T63" fmla="*/ 66 h 353"/>
                  <a:gd name="T64" fmla="*/ 57 w 286"/>
                  <a:gd name="T65" fmla="*/ 66 h 353"/>
                  <a:gd name="T66" fmla="*/ 73 w 286"/>
                  <a:gd name="T67" fmla="*/ 42 h 353"/>
                  <a:gd name="T68" fmla="*/ 92 w 286"/>
                  <a:gd name="T69" fmla="*/ 23 h 353"/>
                  <a:gd name="T70" fmla="*/ 116 w 286"/>
                  <a:gd name="T71" fmla="*/ 11 h 353"/>
                  <a:gd name="T72" fmla="*/ 141 w 286"/>
                  <a:gd name="T73" fmla="*/ 3 h 353"/>
                  <a:gd name="T74" fmla="*/ 169 w 286"/>
                  <a:gd name="T75"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6" h="353">
                    <a:moveTo>
                      <a:pt x="169" y="0"/>
                    </a:moveTo>
                    <a:lnTo>
                      <a:pt x="196" y="2"/>
                    </a:lnTo>
                    <a:lnTo>
                      <a:pt x="219" y="10"/>
                    </a:lnTo>
                    <a:lnTo>
                      <a:pt x="239" y="21"/>
                    </a:lnTo>
                    <a:lnTo>
                      <a:pt x="256" y="37"/>
                    </a:lnTo>
                    <a:lnTo>
                      <a:pt x="270" y="58"/>
                    </a:lnTo>
                    <a:lnTo>
                      <a:pt x="279" y="82"/>
                    </a:lnTo>
                    <a:lnTo>
                      <a:pt x="284" y="110"/>
                    </a:lnTo>
                    <a:lnTo>
                      <a:pt x="286" y="142"/>
                    </a:lnTo>
                    <a:lnTo>
                      <a:pt x="286" y="353"/>
                    </a:lnTo>
                    <a:lnTo>
                      <a:pt x="231" y="353"/>
                    </a:lnTo>
                    <a:lnTo>
                      <a:pt x="231" y="157"/>
                    </a:lnTo>
                    <a:lnTo>
                      <a:pt x="229" y="128"/>
                    </a:lnTo>
                    <a:lnTo>
                      <a:pt x="224" y="103"/>
                    </a:lnTo>
                    <a:lnTo>
                      <a:pt x="216" y="83"/>
                    </a:lnTo>
                    <a:lnTo>
                      <a:pt x="205" y="68"/>
                    </a:lnTo>
                    <a:lnTo>
                      <a:pt x="189" y="57"/>
                    </a:lnTo>
                    <a:lnTo>
                      <a:pt x="171" y="50"/>
                    </a:lnTo>
                    <a:lnTo>
                      <a:pt x="150" y="48"/>
                    </a:lnTo>
                    <a:lnTo>
                      <a:pt x="131" y="49"/>
                    </a:lnTo>
                    <a:lnTo>
                      <a:pt x="113" y="54"/>
                    </a:lnTo>
                    <a:lnTo>
                      <a:pt x="97" y="64"/>
                    </a:lnTo>
                    <a:lnTo>
                      <a:pt x="82" y="78"/>
                    </a:lnTo>
                    <a:lnTo>
                      <a:pt x="70" y="95"/>
                    </a:lnTo>
                    <a:lnTo>
                      <a:pt x="61" y="113"/>
                    </a:lnTo>
                    <a:lnTo>
                      <a:pt x="57" y="134"/>
                    </a:lnTo>
                    <a:lnTo>
                      <a:pt x="54" y="157"/>
                    </a:lnTo>
                    <a:lnTo>
                      <a:pt x="54" y="353"/>
                    </a:lnTo>
                    <a:lnTo>
                      <a:pt x="0" y="353"/>
                    </a:lnTo>
                    <a:lnTo>
                      <a:pt x="0" y="9"/>
                    </a:lnTo>
                    <a:lnTo>
                      <a:pt x="54" y="9"/>
                    </a:lnTo>
                    <a:lnTo>
                      <a:pt x="54" y="66"/>
                    </a:lnTo>
                    <a:lnTo>
                      <a:pt x="57" y="66"/>
                    </a:lnTo>
                    <a:lnTo>
                      <a:pt x="73" y="42"/>
                    </a:lnTo>
                    <a:lnTo>
                      <a:pt x="92" y="23"/>
                    </a:lnTo>
                    <a:lnTo>
                      <a:pt x="116" y="11"/>
                    </a:lnTo>
                    <a:lnTo>
                      <a:pt x="141" y="3"/>
                    </a:lnTo>
                    <a:lnTo>
                      <a:pt x="1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14"/>
              <p:cNvSpPr>
                <a:spLocks noEditPoints="1"/>
              </p:cNvSpPr>
              <p:nvPr/>
            </p:nvSpPr>
            <p:spPr bwMode="auto">
              <a:xfrm>
                <a:off x="-1858963" y="2997200"/>
                <a:ext cx="127000" cy="206375"/>
              </a:xfrm>
              <a:custGeom>
                <a:avLst/>
                <a:gdLst>
                  <a:gd name="T0" fmla="*/ 142 w 318"/>
                  <a:gd name="T1" fmla="*/ 208 h 520"/>
                  <a:gd name="T2" fmla="*/ 102 w 318"/>
                  <a:gd name="T3" fmla="*/ 226 h 520"/>
                  <a:gd name="T4" fmla="*/ 73 w 318"/>
                  <a:gd name="T5" fmla="*/ 263 h 520"/>
                  <a:gd name="T6" fmla="*/ 58 w 318"/>
                  <a:gd name="T7" fmla="*/ 314 h 520"/>
                  <a:gd name="T8" fmla="*/ 58 w 318"/>
                  <a:gd name="T9" fmla="*/ 373 h 520"/>
                  <a:gd name="T10" fmla="*/ 72 w 318"/>
                  <a:gd name="T11" fmla="*/ 420 h 520"/>
                  <a:gd name="T12" fmla="*/ 99 w 318"/>
                  <a:gd name="T13" fmla="*/ 453 h 520"/>
                  <a:gd name="T14" fmla="*/ 136 w 318"/>
                  <a:gd name="T15" fmla="*/ 471 h 520"/>
                  <a:gd name="T16" fmla="*/ 181 w 318"/>
                  <a:gd name="T17" fmla="*/ 471 h 520"/>
                  <a:gd name="T18" fmla="*/ 218 w 318"/>
                  <a:gd name="T19" fmla="*/ 454 h 520"/>
                  <a:gd name="T20" fmla="*/ 247 w 318"/>
                  <a:gd name="T21" fmla="*/ 422 h 520"/>
                  <a:gd name="T22" fmla="*/ 261 w 318"/>
                  <a:gd name="T23" fmla="*/ 380 h 520"/>
                  <a:gd name="T24" fmla="*/ 262 w 318"/>
                  <a:gd name="T25" fmla="*/ 305 h 520"/>
                  <a:gd name="T26" fmla="*/ 256 w 318"/>
                  <a:gd name="T27" fmla="*/ 266 h 520"/>
                  <a:gd name="T28" fmla="*/ 234 w 318"/>
                  <a:gd name="T29" fmla="*/ 234 h 520"/>
                  <a:gd name="T30" fmla="*/ 203 w 318"/>
                  <a:gd name="T31" fmla="*/ 212 h 520"/>
                  <a:gd name="T32" fmla="*/ 165 w 318"/>
                  <a:gd name="T33" fmla="*/ 206 h 520"/>
                  <a:gd name="T34" fmla="*/ 318 w 318"/>
                  <a:gd name="T35" fmla="*/ 0 h 520"/>
                  <a:gd name="T36" fmla="*/ 262 w 318"/>
                  <a:gd name="T37" fmla="*/ 511 h 520"/>
                  <a:gd name="T38" fmla="*/ 261 w 318"/>
                  <a:gd name="T39" fmla="*/ 453 h 520"/>
                  <a:gd name="T40" fmla="*/ 224 w 318"/>
                  <a:gd name="T41" fmla="*/ 496 h 520"/>
                  <a:gd name="T42" fmla="*/ 173 w 318"/>
                  <a:gd name="T43" fmla="*/ 518 h 520"/>
                  <a:gd name="T44" fmla="*/ 117 w 318"/>
                  <a:gd name="T45" fmla="*/ 518 h 520"/>
                  <a:gd name="T46" fmla="*/ 74 w 318"/>
                  <a:gd name="T47" fmla="*/ 503 h 520"/>
                  <a:gd name="T48" fmla="*/ 38 w 318"/>
                  <a:gd name="T49" fmla="*/ 473 h 520"/>
                  <a:gd name="T50" fmla="*/ 9 w 318"/>
                  <a:gd name="T51" fmla="*/ 419 h 520"/>
                  <a:gd name="T52" fmla="*/ 0 w 318"/>
                  <a:gd name="T53" fmla="*/ 347 h 520"/>
                  <a:gd name="T54" fmla="*/ 7 w 318"/>
                  <a:gd name="T55" fmla="*/ 285 h 520"/>
                  <a:gd name="T56" fmla="*/ 27 w 318"/>
                  <a:gd name="T57" fmla="*/ 232 h 520"/>
                  <a:gd name="T58" fmla="*/ 61 w 318"/>
                  <a:gd name="T59" fmla="*/ 191 h 520"/>
                  <a:gd name="T60" fmla="*/ 105 w 318"/>
                  <a:gd name="T61" fmla="*/ 167 h 520"/>
                  <a:gd name="T62" fmla="*/ 157 w 318"/>
                  <a:gd name="T63" fmla="*/ 158 h 520"/>
                  <a:gd name="T64" fmla="*/ 209 w 318"/>
                  <a:gd name="T65" fmla="*/ 167 h 520"/>
                  <a:gd name="T66" fmla="*/ 247 w 318"/>
                  <a:gd name="T67" fmla="*/ 193 h 520"/>
                  <a:gd name="T68" fmla="*/ 262 w 318"/>
                  <a:gd name="T69" fmla="*/ 214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8" h="520">
                    <a:moveTo>
                      <a:pt x="165" y="206"/>
                    </a:moveTo>
                    <a:lnTo>
                      <a:pt x="142" y="208"/>
                    </a:lnTo>
                    <a:lnTo>
                      <a:pt x="121" y="215"/>
                    </a:lnTo>
                    <a:lnTo>
                      <a:pt x="102" y="226"/>
                    </a:lnTo>
                    <a:lnTo>
                      <a:pt x="86" y="243"/>
                    </a:lnTo>
                    <a:lnTo>
                      <a:pt x="73" y="263"/>
                    </a:lnTo>
                    <a:lnTo>
                      <a:pt x="64" y="286"/>
                    </a:lnTo>
                    <a:lnTo>
                      <a:pt x="58" y="314"/>
                    </a:lnTo>
                    <a:lnTo>
                      <a:pt x="56" y="344"/>
                    </a:lnTo>
                    <a:lnTo>
                      <a:pt x="58" y="373"/>
                    </a:lnTo>
                    <a:lnTo>
                      <a:pt x="64" y="398"/>
                    </a:lnTo>
                    <a:lnTo>
                      <a:pt x="72" y="420"/>
                    </a:lnTo>
                    <a:lnTo>
                      <a:pt x="84" y="439"/>
                    </a:lnTo>
                    <a:lnTo>
                      <a:pt x="99" y="453"/>
                    </a:lnTo>
                    <a:lnTo>
                      <a:pt x="116" y="464"/>
                    </a:lnTo>
                    <a:lnTo>
                      <a:pt x="136" y="471"/>
                    </a:lnTo>
                    <a:lnTo>
                      <a:pt x="159" y="473"/>
                    </a:lnTo>
                    <a:lnTo>
                      <a:pt x="181" y="471"/>
                    </a:lnTo>
                    <a:lnTo>
                      <a:pt x="200" y="464"/>
                    </a:lnTo>
                    <a:lnTo>
                      <a:pt x="218" y="454"/>
                    </a:lnTo>
                    <a:lnTo>
                      <a:pt x="233" y="440"/>
                    </a:lnTo>
                    <a:lnTo>
                      <a:pt x="247" y="422"/>
                    </a:lnTo>
                    <a:lnTo>
                      <a:pt x="256" y="402"/>
                    </a:lnTo>
                    <a:lnTo>
                      <a:pt x="261" y="380"/>
                    </a:lnTo>
                    <a:lnTo>
                      <a:pt x="262" y="355"/>
                    </a:lnTo>
                    <a:lnTo>
                      <a:pt x="262" y="305"/>
                    </a:lnTo>
                    <a:lnTo>
                      <a:pt x="261" y="284"/>
                    </a:lnTo>
                    <a:lnTo>
                      <a:pt x="256" y="266"/>
                    </a:lnTo>
                    <a:lnTo>
                      <a:pt x="247" y="248"/>
                    </a:lnTo>
                    <a:lnTo>
                      <a:pt x="234" y="234"/>
                    </a:lnTo>
                    <a:lnTo>
                      <a:pt x="219" y="221"/>
                    </a:lnTo>
                    <a:lnTo>
                      <a:pt x="203" y="212"/>
                    </a:lnTo>
                    <a:lnTo>
                      <a:pt x="184" y="207"/>
                    </a:lnTo>
                    <a:lnTo>
                      <a:pt x="165" y="206"/>
                    </a:lnTo>
                    <a:close/>
                    <a:moveTo>
                      <a:pt x="262" y="0"/>
                    </a:moveTo>
                    <a:lnTo>
                      <a:pt x="318" y="0"/>
                    </a:lnTo>
                    <a:lnTo>
                      <a:pt x="318" y="511"/>
                    </a:lnTo>
                    <a:lnTo>
                      <a:pt x="262" y="511"/>
                    </a:lnTo>
                    <a:lnTo>
                      <a:pt x="262" y="453"/>
                    </a:lnTo>
                    <a:lnTo>
                      <a:pt x="261" y="453"/>
                    </a:lnTo>
                    <a:lnTo>
                      <a:pt x="244" y="478"/>
                    </a:lnTo>
                    <a:lnTo>
                      <a:pt x="224" y="496"/>
                    </a:lnTo>
                    <a:lnTo>
                      <a:pt x="200" y="509"/>
                    </a:lnTo>
                    <a:lnTo>
                      <a:pt x="173" y="518"/>
                    </a:lnTo>
                    <a:lnTo>
                      <a:pt x="143" y="520"/>
                    </a:lnTo>
                    <a:lnTo>
                      <a:pt x="117" y="518"/>
                    </a:lnTo>
                    <a:lnTo>
                      <a:pt x="95" y="512"/>
                    </a:lnTo>
                    <a:lnTo>
                      <a:pt x="74" y="503"/>
                    </a:lnTo>
                    <a:lnTo>
                      <a:pt x="55" y="490"/>
                    </a:lnTo>
                    <a:lnTo>
                      <a:pt x="38" y="473"/>
                    </a:lnTo>
                    <a:lnTo>
                      <a:pt x="21" y="448"/>
                    </a:lnTo>
                    <a:lnTo>
                      <a:pt x="9" y="419"/>
                    </a:lnTo>
                    <a:lnTo>
                      <a:pt x="2" y="385"/>
                    </a:lnTo>
                    <a:lnTo>
                      <a:pt x="0" y="347"/>
                    </a:lnTo>
                    <a:lnTo>
                      <a:pt x="1" y="315"/>
                    </a:lnTo>
                    <a:lnTo>
                      <a:pt x="7" y="285"/>
                    </a:lnTo>
                    <a:lnTo>
                      <a:pt x="15" y="256"/>
                    </a:lnTo>
                    <a:lnTo>
                      <a:pt x="27" y="232"/>
                    </a:lnTo>
                    <a:lnTo>
                      <a:pt x="43" y="210"/>
                    </a:lnTo>
                    <a:lnTo>
                      <a:pt x="61" y="191"/>
                    </a:lnTo>
                    <a:lnTo>
                      <a:pt x="82" y="177"/>
                    </a:lnTo>
                    <a:lnTo>
                      <a:pt x="105" y="167"/>
                    </a:lnTo>
                    <a:lnTo>
                      <a:pt x="131" y="160"/>
                    </a:lnTo>
                    <a:lnTo>
                      <a:pt x="157" y="158"/>
                    </a:lnTo>
                    <a:lnTo>
                      <a:pt x="184" y="160"/>
                    </a:lnTo>
                    <a:lnTo>
                      <a:pt x="209" y="167"/>
                    </a:lnTo>
                    <a:lnTo>
                      <a:pt x="229" y="178"/>
                    </a:lnTo>
                    <a:lnTo>
                      <a:pt x="247" y="193"/>
                    </a:lnTo>
                    <a:lnTo>
                      <a:pt x="261" y="214"/>
                    </a:lnTo>
                    <a:lnTo>
                      <a:pt x="262" y="214"/>
                    </a:lnTo>
                    <a:lnTo>
                      <a:pt x="2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15"/>
              <p:cNvSpPr>
                <a:spLocks noEditPoints="1"/>
              </p:cNvSpPr>
              <p:nvPr/>
            </p:nvSpPr>
            <p:spPr bwMode="auto">
              <a:xfrm>
                <a:off x="-1704975" y="3059113"/>
                <a:ext cx="134938" cy="144463"/>
              </a:xfrm>
              <a:custGeom>
                <a:avLst/>
                <a:gdLst>
                  <a:gd name="T0" fmla="*/ 147 w 340"/>
                  <a:gd name="T1" fmla="*/ 50 h 362"/>
                  <a:gd name="T2" fmla="*/ 105 w 340"/>
                  <a:gd name="T3" fmla="*/ 67 h 362"/>
                  <a:gd name="T4" fmla="*/ 75 w 340"/>
                  <a:gd name="T5" fmla="*/ 102 h 362"/>
                  <a:gd name="T6" fmla="*/ 59 w 340"/>
                  <a:gd name="T7" fmla="*/ 153 h 362"/>
                  <a:gd name="T8" fmla="*/ 59 w 340"/>
                  <a:gd name="T9" fmla="*/ 213 h 362"/>
                  <a:gd name="T10" fmla="*/ 75 w 340"/>
                  <a:gd name="T11" fmla="*/ 261 h 362"/>
                  <a:gd name="T12" fmla="*/ 105 w 340"/>
                  <a:gd name="T13" fmla="*/ 295 h 362"/>
                  <a:gd name="T14" fmla="*/ 147 w 340"/>
                  <a:gd name="T15" fmla="*/ 313 h 362"/>
                  <a:gd name="T16" fmla="*/ 198 w 340"/>
                  <a:gd name="T17" fmla="*/ 313 h 362"/>
                  <a:gd name="T18" fmla="*/ 240 w 340"/>
                  <a:gd name="T19" fmla="*/ 295 h 362"/>
                  <a:gd name="T20" fmla="*/ 268 w 340"/>
                  <a:gd name="T21" fmla="*/ 262 h 362"/>
                  <a:gd name="T22" fmla="*/ 282 w 340"/>
                  <a:gd name="T23" fmla="*/ 212 h 362"/>
                  <a:gd name="T24" fmla="*/ 282 w 340"/>
                  <a:gd name="T25" fmla="*/ 151 h 362"/>
                  <a:gd name="T26" fmla="*/ 268 w 340"/>
                  <a:gd name="T27" fmla="*/ 101 h 362"/>
                  <a:gd name="T28" fmla="*/ 239 w 340"/>
                  <a:gd name="T29" fmla="*/ 67 h 362"/>
                  <a:gd name="T30" fmla="*/ 198 w 340"/>
                  <a:gd name="T31" fmla="*/ 49 h 362"/>
                  <a:gd name="T32" fmla="*/ 176 w 340"/>
                  <a:gd name="T33" fmla="*/ 0 h 362"/>
                  <a:gd name="T34" fmla="*/ 233 w 340"/>
                  <a:gd name="T35" fmla="*/ 8 h 362"/>
                  <a:gd name="T36" fmla="*/ 278 w 340"/>
                  <a:gd name="T37" fmla="*/ 31 h 362"/>
                  <a:gd name="T38" fmla="*/ 312 w 340"/>
                  <a:gd name="T39" fmla="*/ 69 h 362"/>
                  <a:gd name="T40" fmla="*/ 334 w 340"/>
                  <a:gd name="T41" fmla="*/ 119 h 362"/>
                  <a:gd name="T42" fmla="*/ 340 w 340"/>
                  <a:gd name="T43" fmla="*/ 179 h 362"/>
                  <a:gd name="T44" fmla="*/ 334 w 340"/>
                  <a:gd name="T45" fmla="*/ 241 h 362"/>
                  <a:gd name="T46" fmla="*/ 311 w 340"/>
                  <a:gd name="T47" fmla="*/ 291 h 362"/>
                  <a:gd name="T48" fmla="*/ 275 w 340"/>
                  <a:gd name="T49" fmla="*/ 330 h 362"/>
                  <a:gd name="T50" fmla="*/ 227 w 340"/>
                  <a:gd name="T51" fmla="*/ 354 h 362"/>
                  <a:gd name="T52" fmla="*/ 169 w 340"/>
                  <a:gd name="T53" fmla="*/ 362 h 362"/>
                  <a:gd name="T54" fmla="*/ 113 w 340"/>
                  <a:gd name="T55" fmla="*/ 354 h 362"/>
                  <a:gd name="T56" fmla="*/ 66 w 340"/>
                  <a:gd name="T57" fmla="*/ 331 h 362"/>
                  <a:gd name="T58" fmla="*/ 30 w 340"/>
                  <a:gd name="T59" fmla="*/ 293 h 362"/>
                  <a:gd name="T60" fmla="*/ 8 w 340"/>
                  <a:gd name="T61" fmla="*/ 244 h 362"/>
                  <a:gd name="T62" fmla="*/ 0 w 340"/>
                  <a:gd name="T63" fmla="*/ 185 h 362"/>
                  <a:gd name="T64" fmla="*/ 8 w 340"/>
                  <a:gd name="T65" fmla="*/ 122 h 362"/>
                  <a:gd name="T66" fmla="*/ 30 w 340"/>
                  <a:gd name="T67" fmla="*/ 71 h 362"/>
                  <a:gd name="T68" fmla="*/ 68 w 340"/>
                  <a:gd name="T69" fmla="*/ 32 h 362"/>
                  <a:gd name="T70" fmla="*/ 116 w 340"/>
                  <a:gd name="T71" fmla="*/ 8 h 362"/>
                  <a:gd name="T72" fmla="*/ 176 w 340"/>
                  <a:gd name="T73"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0" h="362">
                    <a:moveTo>
                      <a:pt x="173" y="48"/>
                    </a:moveTo>
                    <a:lnTo>
                      <a:pt x="147" y="50"/>
                    </a:lnTo>
                    <a:lnTo>
                      <a:pt x="125" y="57"/>
                    </a:lnTo>
                    <a:lnTo>
                      <a:pt x="105" y="67"/>
                    </a:lnTo>
                    <a:lnTo>
                      <a:pt x="88" y="82"/>
                    </a:lnTo>
                    <a:lnTo>
                      <a:pt x="75" y="102"/>
                    </a:lnTo>
                    <a:lnTo>
                      <a:pt x="65" y="126"/>
                    </a:lnTo>
                    <a:lnTo>
                      <a:pt x="59" y="153"/>
                    </a:lnTo>
                    <a:lnTo>
                      <a:pt x="57" y="183"/>
                    </a:lnTo>
                    <a:lnTo>
                      <a:pt x="59" y="213"/>
                    </a:lnTo>
                    <a:lnTo>
                      <a:pt x="65" y="238"/>
                    </a:lnTo>
                    <a:lnTo>
                      <a:pt x="75" y="261"/>
                    </a:lnTo>
                    <a:lnTo>
                      <a:pt x="88" y="280"/>
                    </a:lnTo>
                    <a:lnTo>
                      <a:pt x="105" y="295"/>
                    </a:lnTo>
                    <a:lnTo>
                      <a:pt x="125" y="306"/>
                    </a:lnTo>
                    <a:lnTo>
                      <a:pt x="147" y="313"/>
                    </a:lnTo>
                    <a:lnTo>
                      <a:pt x="173" y="315"/>
                    </a:lnTo>
                    <a:lnTo>
                      <a:pt x="198" y="313"/>
                    </a:lnTo>
                    <a:lnTo>
                      <a:pt x="220" y="306"/>
                    </a:lnTo>
                    <a:lnTo>
                      <a:pt x="240" y="295"/>
                    </a:lnTo>
                    <a:lnTo>
                      <a:pt x="256" y="281"/>
                    </a:lnTo>
                    <a:lnTo>
                      <a:pt x="268" y="262"/>
                    </a:lnTo>
                    <a:lnTo>
                      <a:pt x="277" y="238"/>
                    </a:lnTo>
                    <a:lnTo>
                      <a:pt x="282" y="212"/>
                    </a:lnTo>
                    <a:lnTo>
                      <a:pt x="285" y="182"/>
                    </a:lnTo>
                    <a:lnTo>
                      <a:pt x="282" y="151"/>
                    </a:lnTo>
                    <a:lnTo>
                      <a:pt x="277" y="125"/>
                    </a:lnTo>
                    <a:lnTo>
                      <a:pt x="268" y="101"/>
                    </a:lnTo>
                    <a:lnTo>
                      <a:pt x="256" y="82"/>
                    </a:lnTo>
                    <a:lnTo>
                      <a:pt x="239" y="67"/>
                    </a:lnTo>
                    <a:lnTo>
                      <a:pt x="220" y="56"/>
                    </a:lnTo>
                    <a:lnTo>
                      <a:pt x="198" y="49"/>
                    </a:lnTo>
                    <a:lnTo>
                      <a:pt x="173" y="48"/>
                    </a:lnTo>
                    <a:close/>
                    <a:moveTo>
                      <a:pt x="176" y="0"/>
                    </a:moveTo>
                    <a:lnTo>
                      <a:pt x="206" y="2"/>
                    </a:lnTo>
                    <a:lnTo>
                      <a:pt x="233" y="8"/>
                    </a:lnTo>
                    <a:lnTo>
                      <a:pt x="257" y="18"/>
                    </a:lnTo>
                    <a:lnTo>
                      <a:pt x="278" y="31"/>
                    </a:lnTo>
                    <a:lnTo>
                      <a:pt x="297" y="48"/>
                    </a:lnTo>
                    <a:lnTo>
                      <a:pt x="312" y="69"/>
                    </a:lnTo>
                    <a:lnTo>
                      <a:pt x="325" y="92"/>
                    </a:lnTo>
                    <a:lnTo>
                      <a:pt x="334" y="119"/>
                    </a:lnTo>
                    <a:lnTo>
                      <a:pt x="339" y="148"/>
                    </a:lnTo>
                    <a:lnTo>
                      <a:pt x="340" y="179"/>
                    </a:lnTo>
                    <a:lnTo>
                      <a:pt x="339" y="212"/>
                    </a:lnTo>
                    <a:lnTo>
                      <a:pt x="334" y="241"/>
                    </a:lnTo>
                    <a:lnTo>
                      <a:pt x="324" y="267"/>
                    </a:lnTo>
                    <a:lnTo>
                      <a:pt x="311" y="291"/>
                    </a:lnTo>
                    <a:lnTo>
                      <a:pt x="293" y="312"/>
                    </a:lnTo>
                    <a:lnTo>
                      <a:pt x="275" y="330"/>
                    </a:lnTo>
                    <a:lnTo>
                      <a:pt x="251" y="344"/>
                    </a:lnTo>
                    <a:lnTo>
                      <a:pt x="227" y="354"/>
                    </a:lnTo>
                    <a:lnTo>
                      <a:pt x="199" y="360"/>
                    </a:lnTo>
                    <a:lnTo>
                      <a:pt x="169" y="362"/>
                    </a:lnTo>
                    <a:lnTo>
                      <a:pt x="140" y="360"/>
                    </a:lnTo>
                    <a:lnTo>
                      <a:pt x="113" y="354"/>
                    </a:lnTo>
                    <a:lnTo>
                      <a:pt x="88" y="344"/>
                    </a:lnTo>
                    <a:lnTo>
                      <a:pt x="66" y="331"/>
                    </a:lnTo>
                    <a:lnTo>
                      <a:pt x="46" y="313"/>
                    </a:lnTo>
                    <a:lnTo>
                      <a:pt x="30" y="293"/>
                    </a:lnTo>
                    <a:lnTo>
                      <a:pt x="17" y="270"/>
                    </a:lnTo>
                    <a:lnTo>
                      <a:pt x="8" y="244"/>
                    </a:lnTo>
                    <a:lnTo>
                      <a:pt x="2" y="216"/>
                    </a:lnTo>
                    <a:lnTo>
                      <a:pt x="0" y="185"/>
                    </a:lnTo>
                    <a:lnTo>
                      <a:pt x="2" y="153"/>
                    </a:lnTo>
                    <a:lnTo>
                      <a:pt x="8" y="122"/>
                    </a:lnTo>
                    <a:lnTo>
                      <a:pt x="18" y="96"/>
                    </a:lnTo>
                    <a:lnTo>
                      <a:pt x="30" y="71"/>
                    </a:lnTo>
                    <a:lnTo>
                      <a:pt x="47" y="50"/>
                    </a:lnTo>
                    <a:lnTo>
                      <a:pt x="68" y="32"/>
                    </a:lnTo>
                    <a:lnTo>
                      <a:pt x="90" y="18"/>
                    </a:lnTo>
                    <a:lnTo>
                      <a:pt x="116" y="8"/>
                    </a:lnTo>
                    <a:lnTo>
                      <a:pt x="145" y="2"/>
                    </a:lnTo>
                    <a:lnTo>
                      <a:pt x="1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16"/>
              <p:cNvSpPr>
                <a:spLocks/>
              </p:cNvSpPr>
              <p:nvPr/>
            </p:nvSpPr>
            <p:spPr bwMode="auto">
              <a:xfrm>
                <a:off x="-1562100" y="3062288"/>
                <a:ext cx="192088" cy="138113"/>
              </a:xfrm>
              <a:custGeom>
                <a:avLst/>
                <a:gdLst>
                  <a:gd name="T0" fmla="*/ 0 w 483"/>
                  <a:gd name="T1" fmla="*/ 0 h 344"/>
                  <a:gd name="T2" fmla="*/ 58 w 483"/>
                  <a:gd name="T3" fmla="*/ 0 h 344"/>
                  <a:gd name="T4" fmla="*/ 129 w 483"/>
                  <a:gd name="T5" fmla="*/ 260 h 344"/>
                  <a:gd name="T6" fmla="*/ 131 w 483"/>
                  <a:gd name="T7" fmla="*/ 274 h 344"/>
                  <a:gd name="T8" fmla="*/ 133 w 483"/>
                  <a:gd name="T9" fmla="*/ 290 h 344"/>
                  <a:gd name="T10" fmla="*/ 137 w 483"/>
                  <a:gd name="T11" fmla="*/ 290 h 344"/>
                  <a:gd name="T12" fmla="*/ 138 w 483"/>
                  <a:gd name="T13" fmla="*/ 276 h 344"/>
                  <a:gd name="T14" fmla="*/ 142 w 483"/>
                  <a:gd name="T15" fmla="*/ 258 h 344"/>
                  <a:gd name="T16" fmla="*/ 221 w 483"/>
                  <a:gd name="T17" fmla="*/ 0 h 344"/>
                  <a:gd name="T18" fmla="*/ 273 w 483"/>
                  <a:gd name="T19" fmla="*/ 0 h 344"/>
                  <a:gd name="T20" fmla="*/ 344 w 483"/>
                  <a:gd name="T21" fmla="*/ 260 h 344"/>
                  <a:gd name="T22" fmla="*/ 348 w 483"/>
                  <a:gd name="T23" fmla="*/ 274 h 344"/>
                  <a:gd name="T24" fmla="*/ 349 w 483"/>
                  <a:gd name="T25" fmla="*/ 291 h 344"/>
                  <a:gd name="T26" fmla="*/ 352 w 483"/>
                  <a:gd name="T27" fmla="*/ 291 h 344"/>
                  <a:gd name="T28" fmla="*/ 353 w 483"/>
                  <a:gd name="T29" fmla="*/ 275 h 344"/>
                  <a:gd name="T30" fmla="*/ 358 w 483"/>
                  <a:gd name="T31" fmla="*/ 260 h 344"/>
                  <a:gd name="T32" fmla="*/ 428 w 483"/>
                  <a:gd name="T33" fmla="*/ 0 h 344"/>
                  <a:gd name="T34" fmla="*/ 483 w 483"/>
                  <a:gd name="T35" fmla="*/ 0 h 344"/>
                  <a:gd name="T36" fmla="*/ 379 w 483"/>
                  <a:gd name="T37" fmla="*/ 344 h 344"/>
                  <a:gd name="T38" fmla="*/ 322 w 483"/>
                  <a:gd name="T39" fmla="*/ 344 h 344"/>
                  <a:gd name="T40" fmla="*/ 250 w 483"/>
                  <a:gd name="T41" fmla="*/ 98 h 344"/>
                  <a:gd name="T42" fmla="*/ 247 w 483"/>
                  <a:gd name="T43" fmla="*/ 83 h 344"/>
                  <a:gd name="T44" fmla="*/ 245 w 483"/>
                  <a:gd name="T45" fmla="*/ 65 h 344"/>
                  <a:gd name="T46" fmla="*/ 244 w 483"/>
                  <a:gd name="T47" fmla="*/ 65 h 344"/>
                  <a:gd name="T48" fmla="*/ 242 w 483"/>
                  <a:gd name="T49" fmla="*/ 80 h 344"/>
                  <a:gd name="T50" fmla="*/ 236 w 483"/>
                  <a:gd name="T51" fmla="*/ 97 h 344"/>
                  <a:gd name="T52" fmla="*/ 159 w 483"/>
                  <a:gd name="T53" fmla="*/ 344 h 344"/>
                  <a:gd name="T54" fmla="*/ 103 w 483"/>
                  <a:gd name="T55" fmla="*/ 344 h 344"/>
                  <a:gd name="T56" fmla="*/ 0 w 483"/>
                  <a:gd name="T57"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3" h="344">
                    <a:moveTo>
                      <a:pt x="0" y="0"/>
                    </a:moveTo>
                    <a:lnTo>
                      <a:pt x="58" y="0"/>
                    </a:lnTo>
                    <a:lnTo>
                      <a:pt x="129" y="260"/>
                    </a:lnTo>
                    <a:lnTo>
                      <a:pt x="131" y="274"/>
                    </a:lnTo>
                    <a:lnTo>
                      <a:pt x="133" y="290"/>
                    </a:lnTo>
                    <a:lnTo>
                      <a:pt x="137" y="290"/>
                    </a:lnTo>
                    <a:lnTo>
                      <a:pt x="138" y="276"/>
                    </a:lnTo>
                    <a:lnTo>
                      <a:pt x="142" y="258"/>
                    </a:lnTo>
                    <a:lnTo>
                      <a:pt x="221" y="0"/>
                    </a:lnTo>
                    <a:lnTo>
                      <a:pt x="273" y="0"/>
                    </a:lnTo>
                    <a:lnTo>
                      <a:pt x="344" y="260"/>
                    </a:lnTo>
                    <a:lnTo>
                      <a:pt x="348" y="274"/>
                    </a:lnTo>
                    <a:lnTo>
                      <a:pt x="349" y="291"/>
                    </a:lnTo>
                    <a:lnTo>
                      <a:pt x="352" y="291"/>
                    </a:lnTo>
                    <a:lnTo>
                      <a:pt x="353" y="275"/>
                    </a:lnTo>
                    <a:lnTo>
                      <a:pt x="358" y="260"/>
                    </a:lnTo>
                    <a:lnTo>
                      <a:pt x="428" y="0"/>
                    </a:lnTo>
                    <a:lnTo>
                      <a:pt x="483" y="0"/>
                    </a:lnTo>
                    <a:lnTo>
                      <a:pt x="379" y="344"/>
                    </a:lnTo>
                    <a:lnTo>
                      <a:pt x="322" y="344"/>
                    </a:lnTo>
                    <a:lnTo>
                      <a:pt x="250" y="98"/>
                    </a:lnTo>
                    <a:lnTo>
                      <a:pt x="247" y="83"/>
                    </a:lnTo>
                    <a:lnTo>
                      <a:pt x="245" y="65"/>
                    </a:lnTo>
                    <a:lnTo>
                      <a:pt x="244" y="65"/>
                    </a:lnTo>
                    <a:lnTo>
                      <a:pt x="242" y="80"/>
                    </a:lnTo>
                    <a:lnTo>
                      <a:pt x="236" y="97"/>
                    </a:lnTo>
                    <a:lnTo>
                      <a:pt x="159" y="344"/>
                    </a:lnTo>
                    <a:lnTo>
                      <a:pt x="103" y="3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17"/>
              <p:cNvSpPr>
                <a:spLocks/>
              </p:cNvSpPr>
              <p:nvPr/>
            </p:nvSpPr>
            <p:spPr bwMode="auto">
              <a:xfrm>
                <a:off x="-1360488" y="3059113"/>
                <a:ext cx="84138" cy="144463"/>
              </a:xfrm>
              <a:custGeom>
                <a:avLst/>
                <a:gdLst>
                  <a:gd name="T0" fmla="*/ 148 w 212"/>
                  <a:gd name="T1" fmla="*/ 2 h 362"/>
                  <a:gd name="T2" fmla="*/ 196 w 212"/>
                  <a:gd name="T3" fmla="*/ 16 h 362"/>
                  <a:gd name="T4" fmla="*/ 173 w 212"/>
                  <a:gd name="T5" fmla="*/ 58 h 362"/>
                  <a:gd name="T6" fmla="*/ 118 w 212"/>
                  <a:gd name="T7" fmla="*/ 48 h 362"/>
                  <a:gd name="T8" fmla="*/ 86 w 212"/>
                  <a:gd name="T9" fmla="*/ 53 h 362"/>
                  <a:gd name="T10" fmla="*/ 65 w 212"/>
                  <a:gd name="T11" fmla="*/ 70 h 362"/>
                  <a:gd name="T12" fmla="*/ 57 w 212"/>
                  <a:gd name="T13" fmla="*/ 96 h 362"/>
                  <a:gd name="T14" fmla="*/ 62 w 212"/>
                  <a:gd name="T15" fmla="*/ 121 h 362"/>
                  <a:gd name="T16" fmla="*/ 81 w 212"/>
                  <a:gd name="T17" fmla="*/ 139 h 362"/>
                  <a:gd name="T18" fmla="*/ 123 w 212"/>
                  <a:gd name="T19" fmla="*/ 160 h 362"/>
                  <a:gd name="T20" fmla="*/ 176 w 212"/>
                  <a:gd name="T21" fmla="*/ 188 h 362"/>
                  <a:gd name="T22" fmla="*/ 203 w 212"/>
                  <a:gd name="T23" fmla="*/ 221 h 362"/>
                  <a:gd name="T24" fmla="*/ 212 w 212"/>
                  <a:gd name="T25" fmla="*/ 262 h 362"/>
                  <a:gd name="T26" fmla="*/ 203 w 212"/>
                  <a:gd name="T27" fmla="*/ 302 h 362"/>
                  <a:gd name="T28" fmla="*/ 177 w 212"/>
                  <a:gd name="T29" fmla="*/ 334 h 362"/>
                  <a:gd name="T30" fmla="*/ 137 w 212"/>
                  <a:gd name="T31" fmla="*/ 356 h 362"/>
                  <a:gd name="T32" fmla="*/ 86 w 212"/>
                  <a:gd name="T33" fmla="*/ 362 h 362"/>
                  <a:gd name="T34" fmla="*/ 26 w 212"/>
                  <a:gd name="T35" fmla="*/ 353 h 362"/>
                  <a:gd name="T36" fmla="*/ 0 w 212"/>
                  <a:gd name="T37" fmla="*/ 282 h 362"/>
                  <a:gd name="T38" fmla="*/ 42 w 212"/>
                  <a:gd name="T39" fmla="*/ 306 h 362"/>
                  <a:gd name="T40" fmla="*/ 89 w 212"/>
                  <a:gd name="T41" fmla="*/ 315 h 362"/>
                  <a:gd name="T42" fmla="*/ 126 w 212"/>
                  <a:gd name="T43" fmla="*/ 310 h 362"/>
                  <a:gd name="T44" fmla="*/ 148 w 212"/>
                  <a:gd name="T45" fmla="*/ 293 h 362"/>
                  <a:gd name="T46" fmla="*/ 155 w 212"/>
                  <a:gd name="T47" fmla="*/ 266 h 362"/>
                  <a:gd name="T48" fmla="*/ 149 w 212"/>
                  <a:gd name="T49" fmla="*/ 244 h 362"/>
                  <a:gd name="T50" fmla="*/ 134 w 212"/>
                  <a:gd name="T51" fmla="*/ 228 h 362"/>
                  <a:gd name="T52" fmla="*/ 105 w 212"/>
                  <a:gd name="T53" fmla="*/ 212 h 362"/>
                  <a:gd name="T54" fmla="*/ 57 w 212"/>
                  <a:gd name="T55" fmla="*/ 188 h 362"/>
                  <a:gd name="T56" fmla="*/ 20 w 212"/>
                  <a:gd name="T57" fmla="*/ 159 h 362"/>
                  <a:gd name="T58" fmla="*/ 2 w 212"/>
                  <a:gd name="T59" fmla="*/ 124 h 362"/>
                  <a:gd name="T60" fmla="*/ 2 w 212"/>
                  <a:gd name="T61" fmla="*/ 80 h 362"/>
                  <a:gd name="T62" fmla="*/ 20 w 212"/>
                  <a:gd name="T63" fmla="*/ 44 h 362"/>
                  <a:gd name="T64" fmla="*/ 53 w 212"/>
                  <a:gd name="T65" fmla="*/ 16 h 362"/>
                  <a:gd name="T66" fmla="*/ 97 w 212"/>
                  <a:gd name="T67" fmla="*/ 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2" h="362">
                    <a:moveTo>
                      <a:pt x="123" y="0"/>
                    </a:moveTo>
                    <a:lnTo>
                      <a:pt x="148" y="2"/>
                    </a:lnTo>
                    <a:lnTo>
                      <a:pt x="173" y="8"/>
                    </a:lnTo>
                    <a:lnTo>
                      <a:pt x="196" y="16"/>
                    </a:lnTo>
                    <a:lnTo>
                      <a:pt x="196" y="72"/>
                    </a:lnTo>
                    <a:lnTo>
                      <a:pt x="173" y="58"/>
                    </a:lnTo>
                    <a:lnTo>
                      <a:pt x="146" y="50"/>
                    </a:lnTo>
                    <a:lnTo>
                      <a:pt x="118" y="48"/>
                    </a:lnTo>
                    <a:lnTo>
                      <a:pt x="101" y="49"/>
                    </a:lnTo>
                    <a:lnTo>
                      <a:pt x="86" y="53"/>
                    </a:lnTo>
                    <a:lnTo>
                      <a:pt x="74" y="61"/>
                    </a:lnTo>
                    <a:lnTo>
                      <a:pt x="65" y="70"/>
                    </a:lnTo>
                    <a:lnTo>
                      <a:pt x="59" y="82"/>
                    </a:lnTo>
                    <a:lnTo>
                      <a:pt x="57" y="96"/>
                    </a:lnTo>
                    <a:lnTo>
                      <a:pt x="59" y="109"/>
                    </a:lnTo>
                    <a:lnTo>
                      <a:pt x="62" y="121"/>
                    </a:lnTo>
                    <a:lnTo>
                      <a:pt x="70" y="130"/>
                    </a:lnTo>
                    <a:lnTo>
                      <a:pt x="81" y="139"/>
                    </a:lnTo>
                    <a:lnTo>
                      <a:pt x="99" y="149"/>
                    </a:lnTo>
                    <a:lnTo>
                      <a:pt x="123" y="160"/>
                    </a:lnTo>
                    <a:lnTo>
                      <a:pt x="153" y="174"/>
                    </a:lnTo>
                    <a:lnTo>
                      <a:pt x="176" y="188"/>
                    </a:lnTo>
                    <a:lnTo>
                      <a:pt x="192" y="204"/>
                    </a:lnTo>
                    <a:lnTo>
                      <a:pt x="203" y="221"/>
                    </a:lnTo>
                    <a:lnTo>
                      <a:pt x="210" y="240"/>
                    </a:lnTo>
                    <a:lnTo>
                      <a:pt x="212" y="262"/>
                    </a:lnTo>
                    <a:lnTo>
                      <a:pt x="210" y="283"/>
                    </a:lnTo>
                    <a:lnTo>
                      <a:pt x="203" y="302"/>
                    </a:lnTo>
                    <a:lnTo>
                      <a:pt x="193" y="319"/>
                    </a:lnTo>
                    <a:lnTo>
                      <a:pt x="177" y="334"/>
                    </a:lnTo>
                    <a:lnTo>
                      <a:pt x="158" y="347"/>
                    </a:lnTo>
                    <a:lnTo>
                      <a:pt x="137" y="356"/>
                    </a:lnTo>
                    <a:lnTo>
                      <a:pt x="113" y="360"/>
                    </a:lnTo>
                    <a:lnTo>
                      <a:pt x="86" y="362"/>
                    </a:lnTo>
                    <a:lnTo>
                      <a:pt x="55" y="360"/>
                    </a:lnTo>
                    <a:lnTo>
                      <a:pt x="26" y="353"/>
                    </a:lnTo>
                    <a:lnTo>
                      <a:pt x="0" y="341"/>
                    </a:lnTo>
                    <a:lnTo>
                      <a:pt x="0" y="282"/>
                    </a:lnTo>
                    <a:lnTo>
                      <a:pt x="21" y="296"/>
                    </a:lnTo>
                    <a:lnTo>
                      <a:pt x="42" y="306"/>
                    </a:lnTo>
                    <a:lnTo>
                      <a:pt x="66" y="313"/>
                    </a:lnTo>
                    <a:lnTo>
                      <a:pt x="89" y="315"/>
                    </a:lnTo>
                    <a:lnTo>
                      <a:pt x="109" y="314"/>
                    </a:lnTo>
                    <a:lnTo>
                      <a:pt x="126" y="310"/>
                    </a:lnTo>
                    <a:lnTo>
                      <a:pt x="139" y="303"/>
                    </a:lnTo>
                    <a:lnTo>
                      <a:pt x="148" y="293"/>
                    </a:lnTo>
                    <a:lnTo>
                      <a:pt x="154" y="282"/>
                    </a:lnTo>
                    <a:lnTo>
                      <a:pt x="155" y="266"/>
                    </a:lnTo>
                    <a:lnTo>
                      <a:pt x="154" y="254"/>
                    </a:lnTo>
                    <a:lnTo>
                      <a:pt x="149" y="244"/>
                    </a:lnTo>
                    <a:lnTo>
                      <a:pt x="143" y="235"/>
                    </a:lnTo>
                    <a:lnTo>
                      <a:pt x="134" y="228"/>
                    </a:lnTo>
                    <a:lnTo>
                      <a:pt x="122" y="221"/>
                    </a:lnTo>
                    <a:lnTo>
                      <a:pt x="105" y="212"/>
                    </a:lnTo>
                    <a:lnTo>
                      <a:pt x="85" y="202"/>
                    </a:lnTo>
                    <a:lnTo>
                      <a:pt x="57" y="188"/>
                    </a:lnTo>
                    <a:lnTo>
                      <a:pt x="35" y="175"/>
                    </a:lnTo>
                    <a:lnTo>
                      <a:pt x="20" y="159"/>
                    </a:lnTo>
                    <a:lnTo>
                      <a:pt x="9" y="144"/>
                    </a:lnTo>
                    <a:lnTo>
                      <a:pt x="2" y="124"/>
                    </a:lnTo>
                    <a:lnTo>
                      <a:pt x="1" y="100"/>
                    </a:lnTo>
                    <a:lnTo>
                      <a:pt x="2" y="80"/>
                    </a:lnTo>
                    <a:lnTo>
                      <a:pt x="9" y="61"/>
                    </a:lnTo>
                    <a:lnTo>
                      <a:pt x="20" y="44"/>
                    </a:lnTo>
                    <a:lnTo>
                      <a:pt x="35" y="29"/>
                    </a:lnTo>
                    <a:lnTo>
                      <a:pt x="53" y="16"/>
                    </a:lnTo>
                    <a:lnTo>
                      <a:pt x="74" y="8"/>
                    </a:lnTo>
                    <a:lnTo>
                      <a:pt x="97" y="2"/>
                    </a:lnTo>
                    <a:lnTo>
                      <a:pt x="1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3" name="Group 32"/>
            <p:cNvGrpSpPr/>
            <p:nvPr userDrawn="1"/>
          </p:nvGrpSpPr>
          <p:grpSpPr>
            <a:xfrm>
              <a:off x="554377" y="1010851"/>
              <a:ext cx="876903" cy="276809"/>
              <a:chOff x="-4914900" y="7853363"/>
              <a:chExt cx="3384550" cy="1068388"/>
            </a:xfrm>
            <a:grpFill/>
          </p:grpSpPr>
          <p:sp>
            <p:nvSpPr>
              <p:cNvPr id="34" name="Freeform 9"/>
              <p:cNvSpPr>
                <a:spLocks noEditPoints="1"/>
              </p:cNvSpPr>
              <p:nvPr/>
            </p:nvSpPr>
            <p:spPr bwMode="auto">
              <a:xfrm>
                <a:off x="-3700463" y="8056563"/>
                <a:ext cx="606425" cy="663575"/>
              </a:xfrm>
              <a:custGeom>
                <a:avLst/>
                <a:gdLst>
                  <a:gd name="T0" fmla="*/ 346 w 764"/>
                  <a:gd name="T1" fmla="*/ 88 h 835"/>
                  <a:gd name="T2" fmla="*/ 271 w 764"/>
                  <a:gd name="T3" fmla="*/ 109 h 835"/>
                  <a:gd name="T4" fmla="*/ 206 w 764"/>
                  <a:gd name="T5" fmla="*/ 150 h 835"/>
                  <a:gd name="T6" fmla="*/ 156 w 764"/>
                  <a:gd name="T7" fmla="*/ 210 h 835"/>
                  <a:gd name="T8" fmla="*/ 121 w 764"/>
                  <a:gd name="T9" fmla="*/ 286 h 835"/>
                  <a:gd name="T10" fmla="*/ 103 w 764"/>
                  <a:gd name="T11" fmla="*/ 371 h 835"/>
                  <a:gd name="T12" fmla="*/ 103 w 764"/>
                  <a:gd name="T13" fmla="*/ 465 h 835"/>
                  <a:gd name="T14" fmla="*/ 119 w 764"/>
                  <a:gd name="T15" fmla="*/ 551 h 835"/>
                  <a:gd name="T16" fmla="*/ 153 w 764"/>
                  <a:gd name="T17" fmla="*/ 627 h 835"/>
                  <a:gd name="T18" fmla="*/ 204 w 764"/>
                  <a:gd name="T19" fmla="*/ 685 h 835"/>
                  <a:gd name="T20" fmla="*/ 267 w 764"/>
                  <a:gd name="T21" fmla="*/ 726 h 835"/>
                  <a:gd name="T22" fmla="*/ 340 w 764"/>
                  <a:gd name="T23" fmla="*/ 747 h 835"/>
                  <a:gd name="T24" fmla="*/ 422 w 764"/>
                  <a:gd name="T25" fmla="*/ 747 h 835"/>
                  <a:gd name="T26" fmla="*/ 499 w 764"/>
                  <a:gd name="T27" fmla="*/ 728 h 835"/>
                  <a:gd name="T28" fmla="*/ 562 w 764"/>
                  <a:gd name="T29" fmla="*/ 687 h 835"/>
                  <a:gd name="T30" fmla="*/ 612 w 764"/>
                  <a:gd name="T31" fmla="*/ 630 h 835"/>
                  <a:gd name="T32" fmla="*/ 646 w 764"/>
                  <a:gd name="T33" fmla="*/ 557 h 835"/>
                  <a:gd name="T34" fmla="*/ 663 w 764"/>
                  <a:gd name="T35" fmla="*/ 469 h 835"/>
                  <a:gd name="T36" fmla="*/ 663 w 764"/>
                  <a:gd name="T37" fmla="*/ 369 h 835"/>
                  <a:gd name="T38" fmla="*/ 646 w 764"/>
                  <a:gd name="T39" fmla="*/ 279 h 835"/>
                  <a:gd name="T40" fmla="*/ 614 w 764"/>
                  <a:gd name="T41" fmla="*/ 204 h 835"/>
                  <a:gd name="T42" fmla="*/ 565 w 764"/>
                  <a:gd name="T43" fmla="*/ 146 h 835"/>
                  <a:gd name="T44" fmla="*/ 503 w 764"/>
                  <a:gd name="T45" fmla="*/ 107 h 835"/>
                  <a:gd name="T46" fmla="*/ 428 w 764"/>
                  <a:gd name="T47" fmla="*/ 88 h 835"/>
                  <a:gd name="T48" fmla="*/ 393 w 764"/>
                  <a:gd name="T49" fmla="*/ 0 h 835"/>
                  <a:gd name="T50" fmla="*/ 495 w 764"/>
                  <a:gd name="T51" fmla="*/ 13 h 835"/>
                  <a:gd name="T52" fmla="*/ 586 w 764"/>
                  <a:gd name="T53" fmla="*/ 52 h 835"/>
                  <a:gd name="T54" fmla="*/ 661 w 764"/>
                  <a:gd name="T55" fmla="*/ 112 h 835"/>
                  <a:gd name="T56" fmla="*/ 718 w 764"/>
                  <a:gd name="T57" fmla="*/ 195 h 835"/>
                  <a:gd name="T58" fmla="*/ 753 w 764"/>
                  <a:gd name="T59" fmla="*/ 295 h 835"/>
                  <a:gd name="T60" fmla="*/ 764 w 764"/>
                  <a:gd name="T61" fmla="*/ 406 h 835"/>
                  <a:gd name="T62" fmla="*/ 753 w 764"/>
                  <a:gd name="T63" fmla="*/ 528 h 835"/>
                  <a:gd name="T64" fmla="*/ 716 w 764"/>
                  <a:gd name="T65" fmla="*/ 633 h 835"/>
                  <a:gd name="T66" fmla="*/ 672 w 764"/>
                  <a:gd name="T67" fmla="*/ 703 h 835"/>
                  <a:gd name="T68" fmla="*/ 615 w 764"/>
                  <a:gd name="T69" fmla="*/ 760 h 835"/>
                  <a:gd name="T70" fmla="*/ 536 w 764"/>
                  <a:gd name="T71" fmla="*/ 805 h 835"/>
                  <a:gd name="T72" fmla="*/ 434 w 764"/>
                  <a:gd name="T73" fmla="*/ 831 h 835"/>
                  <a:gd name="T74" fmla="*/ 325 w 764"/>
                  <a:gd name="T75" fmla="*/ 831 h 835"/>
                  <a:gd name="T76" fmla="*/ 227 w 764"/>
                  <a:gd name="T77" fmla="*/ 805 h 835"/>
                  <a:gd name="T78" fmla="*/ 141 w 764"/>
                  <a:gd name="T79" fmla="*/ 756 h 835"/>
                  <a:gd name="T80" fmla="*/ 74 w 764"/>
                  <a:gd name="T81" fmla="*/ 684 h 835"/>
                  <a:gd name="T82" fmla="*/ 28 w 764"/>
                  <a:gd name="T83" fmla="*/ 590 h 835"/>
                  <a:gd name="T84" fmla="*/ 4 w 764"/>
                  <a:gd name="T85" fmla="*/ 484 h 835"/>
                  <a:gd name="T86" fmla="*/ 4 w 764"/>
                  <a:gd name="T87" fmla="*/ 365 h 835"/>
                  <a:gd name="T88" fmla="*/ 28 w 764"/>
                  <a:gd name="T89" fmla="*/ 252 h 835"/>
                  <a:gd name="T90" fmla="*/ 69 w 764"/>
                  <a:gd name="T91" fmla="*/ 164 h 835"/>
                  <a:gd name="T92" fmla="*/ 121 w 764"/>
                  <a:gd name="T93" fmla="*/ 101 h 835"/>
                  <a:gd name="T94" fmla="*/ 185 w 764"/>
                  <a:gd name="T95" fmla="*/ 52 h 835"/>
                  <a:gd name="T96" fmla="*/ 283 w 764"/>
                  <a:gd name="T97" fmla="*/ 13 h 835"/>
                  <a:gd name="T98" fmla="*/ 393 w 764"/>
                  <a:gd name="T99"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4" h="835">
                    <a:moveTo>
                      <a:pt x="386" y="85"/>
                    </a:moveTo>
                    <a:lnTo>
                      <a:pt x="346" y="88"/>
                    </a:lnTo>
                    <a:lnTo>
                      <a:pt x="307" y="96"/>
                    </a:lnTo>
                    <a:lnTo>
                      <a:pt x="271" y="109"/>
                    </a:lnTo>
                    <a:lnTo>
                      <a:pt x="237" y="127"/>
                    </a:lnTo>
                    <a:lnTo>
                      <a:pt x="206" y="150"/>
                    </a:lnTo>
                    <a:lnTo>
                      <a:pt x="179" y="177"/>
                    </a:lnTo>
                    <a:lnTo>
                      <a:pt x="156" y="210"/>
                    </a:lnTo>
                    <a:lnTo>
                      <a:pt x="136" y="246"/>
                    </a:lnTo>
                    <a:lnTo>
                      <a:pt x="121" y="286"/>
                    </a:lnTo>
                    <a:lnTo>
                      <a:pt x="109" y="327"/>
                    </a:lnTo>
                    <a:lnTo>
                      <a:pt x="103" y="371"/>
                    </a:lnTo>
                    <a:lnTo>
                      <a:pt x="100" y="418"/>
                    </a:lnTo>
                    <a:lnTo>
                      <a:pt x="103" y="465"/>
                    </a:lnTo>
                    <a:lnTo>
                      <a:pt x="109" y="510"/>
                    </a:lnTo>
                    <a:lnTo>
                      <a:pt x="119" y="551"/>
                    </a:lnTo>
                    <a:lnTo>
                      <a:pt x="135" y="590"/>
                    </a:lnTo>
                    <a:lnTo>
                      <a:pt x="153" y="627"/>
                    </a:lnTo>
                    <a:lnTo>
                      <a:pt x="176" y="658"/>
                    </a:lnTo>
                    <a:lnTo>
                      <a:pt x="204" y="685"/>
                    </a:lnTo>
                    <a:lnTo>
                      <a:pt x="233" y="708"/>
                    </a:lnTo>
                    <a:lnTo>
                      <a:pt x="267" y="726"/>
                    </a:lnTo>
                    <a:lnTo>
                      <a:pt x="302" y="739"/>
                    </a:lnTo>
                    <a:lnTo>
                      <a:pt x="340" y="747"/>
                    </a:lnTo>
                    <a:lnTo>
                      <a:pt x="378" y="750"/>
                    </a:lnTo>
                    <a:lnTo>
                      <a:pt x="422" y="747"/>
                    </a:lnTo>
                    <a:lnTo>
                      <a:pt x="461" y="739"/>
                    </a:lnTo>
                    <a:lnTo>
                      <a:pt x="499" y="728"/>
                    </a:lnTo>
                    <a:lnTo>
                      <a:pt x="531" y="709"/>
                    </a:lnTo>
                    <a:lnTo>
                      <a:pt x="562" y="687"/>
                    </a:lnTo>
                    <a:lnTo>
                      <a:pt x="590" y="662"/>
                    </a:lnTo>
                    <a:lnTo>
                      <a:pt x="612" y="630"/>
                    </a:lnTo>
                    <a:lnTo>
                      <a:pt x="631" y="596"/>
                    </a:lnTo>
                    <a:lnTo>
                      <a:pt x="646" y="557"/>
                    </a:lnTo>
                    <a:lnTo>
                      <a:pt x="657" y="515"/>
                    </a:lnTo>
                    <a:lnTo>
                      <a:pt x="663" y="469"/>
                    </a:lnTo>
                    <a:lnTo>
                      <a:pt x="665" y="419"/>
                    </a:lnTo>
                    <a:lnTo>
                      <a:pt x="663" y="369"/>
                    </a:lnTo>
                    <a:lnTo>
                      <a:pt x="657" y="322"/>
                    </a:lnTo>
                    <a:lnTo>
                      <a:pt x="646" y="279"/>
                    </a:lnTo>
                    <a:lnTo>
                      <a:pt x="632" y="239"/>
                    </a:lnTo>
                    <a:lnTo>
                      <a:pt x="614" y="204"/>
                    </a:lnTo>
                    <a:lnTo>
                      <a:pt x="591" y="173"/>
                    </a:lnTo>
                    <a:lnTo>
                      <a:pt x="565" y="146"/>
                    </a:lnTo>
                    <a:lnTo>
                      <a:pt x="535" y="124"/>
                    </a:lnTo>
                    <a:lnTo>
                      <a:pt x="503" y="107"/>
                    </a:lnTo>
                    <a:lnTo>
                      <a:pt x="466" y="94"/>
                    </a:lnTo>
                    <a:lnTo>
                      <a:pt x="428" y="88"/>
                    </a:lnTo>
                    <a:lnTo>
                      <a:pt x="386" y="85"/>
                    </a:lnTo>
                    <a:close/>
                    <a:moveTo>
                      <a:pt x="393" y="0"/>
                    </a:moveTo>
                    <a:lnTo>
                      <a:pt x="446" y="4"/>
                    </a:lnTo>
                    <a:lnTo>
                      <a:pt x="495" y="13"/>
                    </a:lnTo>
                    <a:lnTo>
                      <a:pt x="542" y="28"/>
                    </a:lnTo>
                    <a:lnTo>
                      <a:pt x="586" y="52"/>
                    </a:lnTo>
                    <a:lnTo>
                      <a:pt x="626" y="80"/>
                    </a:lnTo>
                    <a:lnTo>
                      <a:pt x="661" y="112"/>
                    </a:lnTo>
                    <a:lnTo>
                      <a:pt x="692" y="151"/>
                    </a:lnTo>
                    <a:lnTo>
                      <a:pt x="718" y="195"/>
                    </a:lnTo>
                    <a:lnTo>
                      <a:pt x="737" y="243"/>
                    </a:lnTo>
                    <a:lnTo>
                      <a:pt x="753" y="295"/>
                    </a:lnTo>
                    <a:lnTo>
                      <a:pt x="760" y="349"/>
                    </a:lnTo>
                    <a:lnTo>
                      <a:pt x="764" y="406"/>
                    </a:lnTo>
                    <a:lnTo>
                      <a:pt x="760" y="470"/>
                    </a:lnTo>
                    <a:lnTo>
                      <a:pt x="753" y="528"/>
                    </a:lnTo>
                    <a:lnTo>
                      <a:pt x="737" y="583"/>
                    </a:lnTo>
                    <a:lnTo>
                      <a:pt x="716" y="633"/>
                    </a:lnTo>
                    <a:lnTo>
                      <a:pt x="697" y="669"/>
                    </a:lnTo>
                    <a:lnTo>
                      <a:pt x="672" y="703"/>
                    </a:lnTo>
                    <a:lnTo>
                      <a:pt x="645" y="733"/>
                    </a:lnTo>
                    <a:lnTo>
                      <a:pt x="615" y="760"/>
                    </a:lnTo>
                    <a:lnTo>
                      <a:pt x="582" y="782"/>
                    </a:lnTo>
                    <a:lnTo>
                      <a:pt x="536" y="805"/>
                    </a:lnTo>
                    <a:lnTo>
                      <a:pt x="487" y="822"/>
                    </a:lnTo>
                    <a:lnTo>
                      <a:pt x="434" y="831"/>
                    </a:lnTo>
                    <a:lnTo>
                      <a:pt x="378" y="835"/>
                    </a:lnTo>
                    <a:lnTo>
                      <a:pt x="325" y="831"/>
                    </a:lnTo>
                    <a:lnTo>
                      <a:pt x="275" y="822"/>
                    </a:lnTo>
                    <a:lnTo>
                      <a:pt x="227" y="805"/>
                    </a:lnTo>
                    <a:lnTo>
                      <a:pt x="182" y="783"/>
                    </a:lnTo>
                    <a:lnTo>
                      <a:pt x="141" y="756"/>
                    </a:lnTo>
                    <a:lnTo>
                      <a:pt x="105" y="722"/>
                    </a:lnTo>
                    <a:lnTo>
                      <a:pt x="74" y="684"/>
                    </a:lnTo>
                    <a:lnTo>
                      <a:pt x="48" y="640"/>
                    </a:lnTo>
                    <a:lnTo>
                      <a:pt x="28" y="590"/>
                    </a:lnTo>
                    <a:lnTo>
                      <a:pt x="13" y="539"/>
                    </a:lnTo>
                    <a:lnTo>
                      <a:pt x="4" y="484"/>
                    </a:lnTo>
                    <a:lnTo>
                      <a:pt x="0" y="427"/>
                    </a:lnTo>
                    <a:lnTo>
                      <a:pt x="4" y="365"/>
                    </a:lnTo>
                    <a:lnTo>
                      <a:pt x="13" y="307"/>
                    </a:lnTo>
                    <a:lnTo>
                      <a:pt x="28" y="252"/>
                    </a:lnTo>
                    <a:lnTo>
                      <a:pt x="48" y="202"/>
                    </a:lnTo>
                    <a:lnTo>
                      <a:pt x="69" y="164"/>
                    </a:lnTo>
                    <a:lnTo>
                      <a:pt x="94" y="131"/>
                    </a:lnTo>
                    <a:lnTo>
                      <a:pt x="121" y="101"/>
                    </a:lnTo>
                    <a:lnTo>
                      <a:pt x="152" y="75"/>
                    </a:lnTo>
                    <a:lnTo>
                      <a:pt x="185" y="52"/>
                    </a:lnTo>
                    <a:lnTo>
                      <a:pt x="232" y="29"/>
                    </a:lnTo>
                    <a:lnTo>
                      <a:pt x="283" y="13"/>
                    </a:lnTo>
                    <a:lnTo>
                      <a:pt x="336" y="4"/>
                    </a:lnTo>
                    <a:lnTo>
                      <a:pt x="3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10"/>
              <p:cNvSpPr>
                <a:spLocks/>
              </p:cNvSpPr>
              <p:nvPr/>
            </p:nvSpPr>
            <p:spPr bwMode="auto">
              <a:xfrm>
                <a:off x="-3049588" y="8021638"/>
                <a:ext cx="276225" cy="687388"/>
              </a:xfrm>
              <a:custGeom>
                <a:avLst/>
                <a:gdLst>
                  <a:gd name="T0" fmla="*/ 281 w 349"/>
                  <a:gd name="T1" fmla="*/ 0 h 867"/>
                  <a:gd name="T2" fmla="*/ 307 w 349"/>
                  <a:gd name="T3" fmla="*/ 2 h 867"/>
                  <a:gd name="T4" fmla="*/ 331 w 349"/>
                  <a:gd name="T5" fmla="*/ 6 h 867"/>
                  <a:gd name="T6" fmla="*/ 349 w 349"/>
                  <a:gd name="T7" fmla="*/ 11 h 867"/>
                  <a:gd name="T8" fmla="*/ 349 w 349"/>
                  <a:gd name="T9" fmla="*/ 95 h 867"/>
                  <a:gd name="T10" fmla="*/ 329 w 349"/>
                  <a:gd name="T11" fmla="*/ 86 h 867"/>
                  <a:gd name="T12" fmla="*/ 310 w 349"/>
                  <a:gd name="T13" fmla="*/ 81 h 867"/>
                  <a:gd name="T14" fmla="*/ 288 w 349"/>
                  <a:gd name="T15" fmla="*/ 79 h 867"/>
                  <a:gd name="T16" fmla="*/ 262 w 349"/>
                  <a:gd name="T17" fmla="*/ 82 h 867"/>
                  <a:gd name="T18" fmla="*/ 240 w 349"/>
                  <a:gd name="T19" fmla="*/ 90 h 867"/>
                  <a:gd name="T20" fmla="*/ 222 w 349"/>
                  <a:gd name="T21" fmla="*/ 101 h 867"/>
                  <a:gd name="T22" fmla="*/ 209 w 349"/>
                  <a:gd name="T23" fmla="*/ 120 h 867"/>
                  <a:gd name="T24" fmla="*/ 198 w 349"/>
                  <a:gd name="T25" fmla="*/ 142 h 867"/>
                  <a:gd name="T26" fmla="*/ 192 w 349"/>
                  <a:gd name="T27" fmla="*/ 169 h 867"/>
                  <a:gd name="T28" fmla="*/ 191 w 349"/>
                  <a:gd name="T29" fmla="*/ 201 h 867"/>
                  <a:gd name="T30" fmla="*/ 191 w 349"/>
                  <a:gd name="T31" fmla="*/ 291 h 867"/>
                  <a:gd name="T32" fmla="*/ 325 w 349"/>
                  <a:gd name="T33" fmla="*/ 291 h 867"/>
                  <a:gd name="T34" fmla="*/ 325 w 349"/>
                  <a:gd name="T35" fmla="*/ 368 h 867"/>
                  <a:gd name="T36" fmla="*/ 191 w 349"/>
                  <a:gd name="T37" fmla="*/ 368 h 867"/>
                  <a:gd name="T38" fmla="*/ 191 w 349"/>
                  <a:gd name="T39" fmla="*/ 867 h 867"/>
                  <a:gd name="T40" fmla="*/ 99 w 349"/>
                  <a:gd name="T41" fmla="*/ 867 h 867"/>
                  <a:gd name="T42" fmla="*/ 99 w 349"/>
                  <a:gd name="T43" fmla="*/ 368 h 867"/>
                  <a:gd name="T44" fmla="*/ 0 w 349"/>
                  <a:gd name="T45" fmla="*/ 368 h 867"/>
                  <a:gd name="T46" fmla="*/ 0 w 349"/>
                  <a:gd name="T47" fmla="*/ 291 h 867"/>
                  <a:gd name="T48" fmla="*/ 99 w 349"/>
                  <a:gd name="T49" fmla="*/ 291 h 867"/>
                  <a:gd name="T50" fmla="*/ 99 w 349"/>
                  <a:gd name="T51" fmla="*/ 197 h 867"/>
                  <a:gd name="T52" fmla="*/ 100 w 349"/>
                  <a:gd name="T53" fmla="*/ 164 h 867"/>
                  <a:gd name="T54" fmla="*/ 106 w 349"/>
                  <a:gd name="T55" fmla="*/ 132 h 867"/>
                  <a:gd name="T56" fmla="*/ 117 w 349"/>
                  <a:gd name="T57" fmla="*/ 104 h 867"/>
                  <a:gd name="T58" fmla="*/ 131 w 349"/>
                  <a:gd name="T59" fmla="*/ 78 h 867"/>
                  <a:gd name="T60" fmla="*/ 151 w 349"/>
                  <a:gd name="T61" fmla="*/ 55 h 867"/>
                  <a:gd name="T62" fmla="*/ 178 w 349"/>
                  <a:gd name="T63" fmla="*/ 31 h 867"/>
                  <a:gd name="T64" fmla="*/ 209 w 349"/>
                  <a:gd name="T65" fmla="*/ 15 h 867"/>
                  <a:gd name="T66" fmla="*/ 244 w 349"/>
                  <a:gd name="T67" fmla="*/ 4 h 867"/>
                  <a:gd name="T68" fmla="*/ 281 w 349"/>
                  <a:gd name="T69"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9" h="867">
                    <a:moveTo>
                      <a:pt x="281" y="0"/>
                    </a:moveTo>
                    <a:lnTo>
                      <a:pt x="307" y="2"/>
                    </a:lnTo>
                    <a:lnTo>
                      <a:pt x="331" y="6"/>
                    </a:lnTo>
                    <a:lnTo>
                      <a:pt x="349" y="11"/>
                    </a:lnTo>
                    <a:lnTo>
                      <a:pt x="349" y="95"/>
                    </a:lnTo>
                    <a:lnTo>
                      <a:pt x="329" y="86"/>
                    </a:lnTo>
                    <a:lnTo>
                      <a:pt x="310" y="81"/>
                    </a:lnTo>
                    <a:lnTo>
                      <a:pt x="288" y="79"/>
                    </a:lnTo>
                    <a:lnTo>
                      <a:pt x="262" y="82"/>
                    </a:lnTo>
                    <a:lnTo>
                      <a:pt x="240" y="90"/>
                    </a:lnTo>
                    <a:lnTo>
                      <a:pt x="222" y="101"/>
                    </a:lnTo>
                    <a:lnTo>
                      <a:pt x="209" y="120"/>
                    </a:lnTo>
                    <a:lnTo>
                      <a:pt x="198" y="142"/>
                    </a:lnTo>
                    <a:lnTo>
                      <a:pt x="192" y="169"/>
                    </a:lnTo>
                    <a:lnTo>
                      <a:pt x="191" y="201"/>
                    </a:lnTo>
                    <a:lnTo>
                      <a:pt x="191" y="291"/>
                    </a:lnTo>
                    <a:lnTo>
                      <a:pt x="325" y="291"/>
                    </a:lnTo>
                    <a:lnTo>
                      <a:pt x="325" y="368"/>
                    </a:lnTo>
                    <a:lnTo>
                      <a:pt x="191" y="368"/>
                    </a:lnTo>
                    <a:lnTo>
                      <a:pt x="191" y="867"/>
                    </a:lnTo>
                    <a:lnTo>
                      <a:pt x="99" y="867"/>
                    </a:lnTo>
                    <a:lnTo>
                      <a:pt x="99" y="368"/>
                    </a:lnTo>
                    <a:lnTo>
                      <a:pt x="0" y="368"/>
                    </a:lnTo>
                    <a:lnTo>
                      <a:pt x="0" y="291"/>
                    </a:lnTo>
                    <a:lnTo>
                      <a:pt x="99" y="291"/>
                    </a:lnTo>
                    <a:lnTo>
                      <a:pt x="99" y="197"/>
                    </a:lnTo>
                    <a:lnTo>
                      <a:pt x="100" y="164"/>
                    </a:lnTo>
                    <a:lnTo>
                      <a:pt x="106" y="132"/>
                    </a:lnTo>
                    <a:lnTo>
                      <a:pt x="117" y="104"/>
                    </a:lnTo>
                    <a:lnTo>
                      <a:pt x="131" y="78"/>
                    </a:lnTo>
                    <a:lnTo>
                      <a:pt x="151" y="55"/>
                    </a:lnTo>
                    <a:lnTo>
                      <a:pt x="178" y="31"/>
                    </a:lnTo>
                    <a:lnTo>
                      <a:pt x="209" y="15"/>
                    </a:lnTo>
                    <a:lnTo>
                      <a:pt x="244" y="4"/>
                    </a:lnTo>
                    <a:lnTo>
                      <a:pt x="2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11"/>
              <p:cNvSpPr>
                <a:spLocks/>
              </p:cNvSpPr>
              <p:nvPr/>
            </p:nvSpPr>
            <p:spPr bwMode="auto">
              <a:xfrm>
                <a:off x="-2797175" y="8021638"/>
                <a:ext cx="277813" cy="687388"/>
              </a:xfrm>
              <a:custGeom>
                <a:avLst/>
                <a:gdLst>
                  <a:gd name="T0" fmla="*/ 281 w 348"/>
                  <a:gd name="T1" fmla="*/ 0 h 867"/>
                  <a:gd name="T2" fmla="*/ 307 w 348"/>
                  <a:gd name="T3" fmla="*/ 2 h 867"/>
                  <a:gd name="T4" fmla="*/ 329 w 348"/>
                  <a:gd name="T5" fmla="*/ 6 h 867"/>
                  <a:gd name="T6" fmla="*/ 348 w 348"/>
                  <a:gd name="T7" fmla="*/ 11 h 867"/>
                  <a:gd name="T8" fmla="*/ 348 w 348"/>
                  <a:gd name="T9" fmla="*/ 95 h 867"/>
                  <a:gd name="T10" fmla="*/ 329 w 348"/>
                  <a:gd name="T11" fmla="*/ 86 h 867"/>
                  <a:gd name="T12" fmla="*/ 308 w 348"/>
                  <a:gd name="T13" fmla="*/ 81 h 867"/>
                  <a:gd name="T14" fmla="*/ 286 w 348"/>
                  <a:gd name="T15" fmla="*/ 79 h 867"/>
                  <a:gd name="T16" fmla="*/ 260 w 348"/>
                  <a:gd name="T17" fmla="*/ 82 h 867"/>
                  <a:gd name="T18" fmla="*/ 239 w 348"/>
                  <a:gd name="T19" fmla="*/ 90 h 867"/>
                  <a:gd name="T20" fmla="*/ 221 w 348"/>
                  <a:gd name="T21" fmla="*/ 101 h 867"/>
                  <a:gd name="T22" fmla="*/ 207 w 348"/>
                  <a:gd name="T23" fmla="*/ 120 h 867"/>
                  <a:gd name="T24" fmla="*/ 198 w 348"/>
                  <a:gd name="T25" fmla="*/ 142 h 867"/>
                  <a:gd name="T26" fmla="*/ 192 w 348"/>
                  <a:gd name="T27" fmla="*/ 169 h 867"/>
                  <a:gd name="T28" fmla="*/ 189 w 348"/>
                  <a:gd name="T29" fmla="*/ 201 h 867"/>
                  <a:gd name="T30" fmla="*/ 189 w 348"/>
                  <a:gd name="T31" fmla="*/ 291 h 867"/>
                  <a:gd name="T32" fmla="*/ 325 w 348"/>
                  <a:gd name="T33" fmla="*/ 291 h 867"/>
                  <a:gd name="T34" fmla="*/ 325 w 348"/>
                  <a:gd name="T35" fmla="*/ 368 h 867"/>
                  <a:gd name="T36" fmla="*/ 189 w 348"/>
                  <a:gd name="T37" fmla="*/ 368 h 867"/>
                  <a:gd name="T38" fmla="*/ 189 w 348"/>
                  <a:gd name="T39" fmla="*/ 867 h 867"/>
                  <a:gd name="T40" fmla="*/ 97 w 348"/>
                  <a:gd name="T41" fmla="*/ 867 h 867"/>
                  <a:gd name="T42" fmla="*/ 97 w 348"/>
                  <a:gd name="T43" fmla="*/ 368 h 867"/>
                  <a:gd name="T44" fmla="*/ 0 w 348"/>
                  <a:gd name="T45" fmla="*/ 368 h 867"/>
                  <a:gd name="T46" fmla="*/ 0 w 348"/>
                  <a:gd name="T47" fmla="*/ 291 h 867"/>
                  <a:gd name="T48" fmla="*/ 97 w 348"/>
                  <a:gd name="T49" fmla="*/ 291 h 867"/>
                  <a:gd name="T50" fmla="*/ 97 w 348"/>
                  <a:gd name="T51" fmla="*/ 197 h 867"/>
                  <a:gd name="T52" fmla="*/ 100 w 348"/>
                  <a:gd name="T53" fmla="*/ 164 h 867"/>
                  <a:gd name="T54" fmla="*/ 106 w 348"/>
                  <a:gd name="T55" fmla="*/ 132 h 867"/>
                  <a:gd name="T56" fmla="*/ 116 w 348"/>
                  <a:gd name="T57" fmla="*/ 104 h 867"/>
                  <a:gd name="T58" fmla="*/ 131 w 348"/>
                  <a:gd name="T59" fmla="*/ 78 h 867"/>
                  <a:gd name="T60" fmla="*/ 149 w 348"/>
                  <a:gd name="T61" fmla="*/ 55 h 867"/>
                  <a:gd name="T62" fmla="*/ 176 w 348"/>
                  <a:gd name="T63" fmla="*/ 31 h 867"/>
                  <a:gd name="T64" fmla="*/ 208 w 348"/>
                  <a:gd name="T65" fmla="*/ 15 h 867"/>
                  <a:gd name="T66" fmla="*/ 242 w 348"/>
                  <a:gd name="T67" fmla="*/ 4 h 867"/>
                  <a:gd name="T68" fmla="*/ 281 w 348"/>
                  <a:gd name="T69"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8" h="867">
                    <a:moveTo>
                      <a:pt x="281" y="0"/>
                    </a:moveTo>
                    <a:lnTo>
                      <a:pt x="307" y="2"/>
                    </a:lnTo>
                    <a:lnTo>
                      <a:pt x="329" y="6"/>
                    </a:lnTo>
                    <a:lnTo>
                      <a:pt x="348" y="11"/>
                    </a:lnTo>
                    <a:lnTo>
                      <a:pt x="348" y="95"/>
                    </a:lnTo>
                    <a:lnTo>
                      <a:pt x="329" y="86"/>
                    </a:lnTo>
                    <a:lnTo>
                      <a:pt x="308" y="81"/>
                    </a:lnTo>
                    <a:lnTo>
                      <a:pt x="286" y="79"/>
                    </a:lnTo>
                    <a:lnTo>
                      <a:pt x="260" y="82"/>
                    </a:lnTo>
                    <a:lnTo>
                      <a:pt x="239" y="90"/>
                    </a:lnTo>
                    <a:lnTo>
                      <a:pt x="221" y="101"/>
                    </a:lnTo>
                    <a:lnTo>
                      <a:pt x="207" y="120"/>
                    </a:lnTo>
                    <a:lnTo>
                      <a:pt x="198" y="142"/>
                    </a:lnTo>
                    <a:lnTo>
                      <a:pt x="192" y="169"/>
                    </a:lnTo>
                    <a:lnTo>
                      <a:pt x="189" y="201"/>
                    </a:lnTo>
                    <a:lnTo>
                      <a:pt x="189" y="291"/>
                    </a:lnTo>
                    <a:lnTo>
                      <a:pt x="325" y="291"/>
                    </a:lnTo>
                    <a:lnTo>
                      <a:pt x="325" y="368"/>
                    </a:lnTo>
                    <a:lnTo>
                      <a:pt x="189" y="368"/>
                    </a:lnTo>
                    <a:lnTo>
                      <a:pt x="189" y="867"/>
                    </a:lnTo>
                    <a:lnTo>
                      <a:pt x="97" y="867"/>
                    </a:lnTo>
                    <a:lnTo>
                      <a:pt x="97" y="368"/>
                    </a:lnTo>
                    <a:lnTo>
                      <a:pt x="0" y="368"/>
                    </a:lnTo>
                    <a:lnTo>
                      <a:pt x="0" y="291"/>
                    </a:lnTo>
                    <a:lnTo>
                      <a:pt x="97" y="291"/>
                    </a:lnTo>
                    <a:lnTo>
                      <a:pt x="97" y="197"/>
                    </a:lnTo>
                    <a:lnTo>
                      <a:pt x="100" y="164"/>
                    </a:lnTo>
                    <a:lnTo>
                      <a:pt x="106" y="132"/>
                    </a:lnTo>
                    <a:lnTo>
                      <a:pt x="116" y="104"/>
                    </a:lnTo>
                    <a:lnTo>
                      <a:pt x="131" y="78"/>
                    </a:lnTo>
                    <a:lnTo>
                      <a:pt x="149" y="55"/>
                    </a:lnTo>
                    <a:lnTo>
                      <a:pt x="176" y="31"/>
                    </a:lnTo>
                    <a:lnTo>
                      <a:pt x="208" y="15"/>
                    </a:lnTo>
                    <a:lnTo>
                      <a:pt x="242" y="4"/>
                    </a:lnTo>
                    <a:lnTo>
                      <a:pt x="2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12"/>
              <p:cNvSpPr>
                <a:spLocks noEditPoints="1"/>
              </p:cNvSpPr>
              <p:nvPr/>
            </p:nvSpPr>
            <p:spPr bwMode="auto">
              <a:xfrm>
                <a:off x="-2481263" y="8039100"/>
                <a:ext cx="95250" cy="669925"/>
              </a:xfrm>
              <a:custGeom>
                <a:avLst/>
                <a:gdLst>
                  <a:gd name="T0" fmla="*/ 13 w 122"/>
                  <a:gd name="T1" fmla="*/ 267 h 843"/>
                  <a:gd name="T2" fmla="*/ 106 w 122"/>
                  <a:gd name="T3" fmla="*/ 267 h 843"/>
                  <a:gd name="T4" fmla="*/ 106 w 122"/>
                  <a:gd name="T5" fmla="*/ 843 h 843"/>
                  <a:gd name="T6" fmla="*/ 13 w 122"/>
                  <a:gd name="T7" fmla="*/ 843 h 843"/>
                  <a:gd name="T8" fmla="*/ 13 w 122"/>
                  <a:gd name="T9" fmla="*/ 267 h 843"/>
                  <a:gd name="T10" fmla="*/ 61 w 122"/>
                  <a:gd name="T11" fmla="*/ 0 h 843"/>
                  <a:gd name="T12" fmla="*/ 78 w 122"/>
                  <a:gd name="T13" fmla="*/ 2 h 843"/>
                  <a:gd name="T14" fmla="*/ 92 w 122"/>
                  <a:gd name="T15" fmla="*/ 7 h 843"/>
                  <a:gd name="T16" fmla="*/ 104 w 122"/>
                  <a:gd name="T17" fmla="*/ 18 h 843"/>
                  <a:gd name="T18" fmla="*/ 114 w 122"/>
                  <a:gd name="T19" fmla="*/ 29 h 843"/>
                  <a:gd name="T20" fmla="*/ 119 w 122"/>
                  <a:gd name="T21" fmla="*/ 44 h 843"/>
                  <a:gd name="T22" fmla="*/ 122 w 122"/>
                  <a:gd name="T23" fmla="*/ 59 h 843"/>
                  <a:gd name="T24" fmla="*/ 119 w 122"/>
                  <a:gd name="T25" fmla="*/ 76 h 843"/>
                  <a:gd name="T26" fmla="*/ 114 w 122"/>
                  <a:gd name="T27" fmla="*/ 90 h 843"/>
                  <a:gd name="T28" fmla="*/ 104 w 122"/>
                  <a:gd name="T29" fmla="*/ 103 h 843"/>
                  <a:gd name="T30" fmla="*/ 91 w 122"/>
                  <a:gd name="T31" fmla="*/ 112 h 843"/>
                  <a:gd name="T32" fmla="*/ 77 w 122"/>
                  <a:gd name="T33" fmla="*/ 118 h 843"/>
                  <a:gd name="T34" fmla="*/ 61 w 122"/>
                  <a:gd name="T35" fmla="*/ 120 h 843"/>
                  <a:gd name="T36" fmla="*/ 45 w 122"/>
                  <a:gd name="T37" fmla="*/ 118 h 843"/>
                  <a:gd name="T38" fmla="*/ 31 w 122"/>
                  <a:gd name="T39" fmla="*/ 112 h 843"/>
                  <a:gd name="T40" fmla="*/ 18 w 122"/>
                  <a:gd name="T41" fmla="*/ 103 h 843"/>
                  <a:gd name="T42" fmla="*/ 8 w 122"/>
                  <a:gd name="T43" fmla="*/ 92 h 843"/>
                  <a:gd name="T44" fmla="*/ 3 w 122"/>
                  <a:gd name="T45" fmla="*/ 76 h 843"/>
                  <a:gd name="T46" fmla="*/ 0 w 122"/>
                  <a:gd name="T47" fmla="*/ 59 h 843"/>
                  <a:gd name="T48" fmla="*/ 3 w 122"/>
                  <a:gd name="T49" fmla="*/ 44 h 843"/>
                  <a:gd name="T50" fmla="*/ 8 w 122"/>
                  <a:gd name="T51" fmla="*/ 31 h 843"/>
                  <a:gd name="T52" fmla="*/ 18 w 122"/>
                  <a:gd name="T53" fmla="*/ 18 h 843"/>
                  <a:gd name="T54" fmla="*/ 30 w 122"/>
                  <a:gd name="T55" fmla="*/ 7 h 843"/>
                  <a:gd name="T56" fmla="*/ 44 w 122"/>
                  <a:gd name="T57" fmla="*/ 2 h 843"/>
                  <a:gd name="T58" fmla="*/ 61 w 122"/>
                  <a:gd name="T59" fmla="*/ 0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843">
                    <a:moveTo>
                      <a:pt x="13" y="267"/>
                    </a:moveTo>
                    <a:lnTo>
                      <a:pt x="106" y="267"/>
                    </a:lnTo>
                    <a:lnTo>
                      <a:pt x="106" y="843"/>
                    </a:lnTo>
                    <a:lnTo>
                      <a:pt x="13" y="843"/>
                    </a:lnTo>
                    <a:lnTo>
                      <a:pt x="13" y="267"/>
                    </a:lnTo>
                    <a:close/>
                    <a:moveTo>
                      <a:pt x="61" y="0"/>
                    </a:moveTo>
                    <a:lnTo>
                      <a:pt x="78" y="2"/>
                    </a:lnTo>
                    <a:lnTo>
                      <a:pt x="92" y="7"/>
                    </a:lnTo>
                    <a:lnTo>
                      <a:pt x="104" y="18"/>
                    </a:lnTo>
                    <a:lnTo>
                      <a:pt x="114" y="29"/>
                    </a:lnTo>
                    <a:lnTo>
                      <a:pt x="119" y="44"/>
                    </a:lnTo>
                    <a:lnTo>
                      <a:pt x="122" y="59"/>
                    </a:lnTo>
                    <a:lnTo>
                      <a:pt x="119" y="76"/>
                    </a:lnTo>
                    <a:lnTo>
                      <a:pt x="114" y="90"/>
                    </a:lnTo>
                    <a:lnTo>
                      <a:pt x="104" y="103"/>
                    </a:lnTo>
                    <a:lnTo>
                      <a:pt x="91" y="112"/>
                    </a:lnTo>
                    <a:lnTo>
                      <a:pt x="77" y="118"/>
                    </a:lnTo>
                    <a:lnTo>
                      <a:pt x="61" y="120"/>
                    </a:lnTo>
                    <a:lnTo>
                      <a:pt x="45" y="118"/>
                    </a:lnTo>
                    <a:lnTo>
                      <a:pt x="31" y="112"/>
                    </a:lnTo>
                    <a:lnTo>
                      <a:pt x="18" y="103"/>
                    </a:lnTo>
                    <a:lnTo>
                      <a:pt x="8" y="92"/>
                    </a:lnTo>
                    <a:lnTo>
                      <a:pt x="3" y="76"/>
                    </a:lnTo>
                    <a:lnTo>
                      <a:pt x="0" y="59"/>
                    </a:lnTo>
                    <a:lnTo>
                      <a:pt x="3" y="44"/>
                    </a:lnTo>
                    <a:lnTo>
                      <a:pt x="8" y="31"/>
                    </a:lnTo>
                    <a:lnTo>
                      <a:pt x="18" y="18"/>
                    </a:lnTo>
                    <a:lnTo>
                      <a:pt x="30" y="7"/>
                    </a:lnTo>
                    <a:lnTo>
                      <a:pt x="44" y="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13"/>
              <p:cNvSpPr>
                <a:spLocks/>
              </p:cNvSpPr>
              <p:nvPr/>
            </p:nvSpPr>
            <p:spPr bwMode="auto">
              <a:xfrm>
                <a:off x="-2322513" y="8240713"/>
                <a:ext cx="342900" cy="479425"/>
              </a:xfrm>
              <a:custGeom>
                <a:avLst/>
                <a:gdLst>
                  <a:gd name="T0" fmla="*/ 299 w 432"/>
                  <a:gd name="T1" fmla="*/ 0 h 605"/>
                  <a:gd name="T2" fmla="*/ 337 w 432"/>
                  <a:gd name="T3" fmla="*/ 2 h 605"/>
                  <a:gd name="T4" fmla="*/ 370 w 432"/>
                  <a:gd name="T5" fmla="*/ 8 h 605"/>
                  <a:gd name="T6" fmla="*/ 403 w 432"/>
                  <a:gd name="T7" fmla="*/ 17 h 605"/>
                  <a:gd name="T8" fmla="*/ 432 w 432"/>
                  <a:gd name="T9" fmla="*/ 30 h 605"/>
                  <a:gd name="T10" fmla="*/ 432 w 432"/>
                  <a:gd name="T11" fmla="*/ 125 h 605"/>
                  <a:gd name="T12" fmla="*/ 400 w 432"/>
                  <a:gd name="T13" fmla="*/ 104 h 605"/>
                  <a:gd name="T14" fmla="*/ 366 w 432"/>
                  <a:gd name="T15" fmla="*/ 90 h 605"/>
                  <a:gd name="T16" fmla="*/ 331 w 432"/>
                  <a:gd name="T17" fmla="*/ 82 h 605"/>
                  <a:gd name="T18" fmla="*/ 295 w 432"/>
                  <a:gd name="T19" fmla="*/ 79 h 605"/>
                  <a:gd name="T20" fmla="*/ 261 w 432"/>
                  <a:gd name="T21" fmla="*/ 82 h 605"/>
                  <a:gd name="T22" fmla="*/ 229 w 432"/>
                  <a:gd name="T23" fmla="*/ 90 h 605"/>
                  <a:gd name="T24" fmla="*/ 201 w 432"/>
                  <a:gd name="T25" fmla="*/ 103 h 605"/>
                  <a:gd name="T26" fmla="*/ 173 w 432"/>
                  <a:gd name="T27" fmla="*/ 119 h 605"/>
                  <a:gd name="T28" fmla="*/ 150 w 432"/>
                  <a:gd name="T29" fmla="*/ 143 h 605"/>
                  <a:gd name="T30" fmla="*/ 129 w 432"/>
                  <a:gd name="T31" fmla="*/ 170 h 605"/>
                  <a:gd name="T32" fmla="*/ 114 w 432"/>
                  <a:gd name="T33" fmla="*/ 200 h 605"/>
                  <a:gd name="T34" fmla="*/ 103 w 432"/>
                  <a:gd name="T35" fmla="*/ 233 h 605"/>
                  <a:gd name="T36" fmla="*/ 96 w 432"/>
                  <a:gd name="T37" fmla="*/ 268 h 605"/>
                  <a:gd name="T38" fmla="*/ 94 w 432"/>
                  <a:gd name="T39" fmla="*/ 309 h 605"/>
                  <a:gd name="T40" fmla="*/ 96 w 432"/>
                  <a:gd name="T41" fmla="*/ 346 h 605"/>
                  <a:gd name="T42" fmla="*/ 102 w 432"/>
                  <a:gd name="T43" fmla="*/ 382 h 605"/>
                  <a:gd name="T44" fmla="*/ 114 w 432"/>
                  <a:gd name="T45" fmla="*/ 413 h 605"/>
                  <a:gd name="T46" fmla="*/ 128 w 432"/>
                  <a:gd name="T47" fmla="*/ 442 h 605"/>
                  <a:gd name="T48" fmla="*/ 147 w 432"/>
                  <a:gd name="T49" fmla="*/ 468 h 605"/>
                  <a:gd name="T50" fmla="*/ 169 w 432"/>
                  <a:gd name="T51" fmla="*/ 489 h 605"/>
                  <a:gd name="T52" fmla="*/ 195 w 432"/>
                  <a:gd name="T53" fmla="*/ 505 h 605"/>
                  <a:gd name="T54" fmla="*/ 224 w 432"/>
                  <a:gd name="T55" fmla="*/ 517 h 605"/>
                  <a:gd name="T56" fmla="*/ 255 w 432"/>
                  <a:gd name="T57" fmla="*/ 524 h 605"/>
                  <a:gd name="T58" fmla="*/ 290 w 432"/>
                  <a:gd name="T59" fmla="*/ 526 h 605"/>
                  <a:gd name="T60" fmla="*/ 327 w 432"/>
                  <a:gd name="T61" fmla="*/ 522 h 605"/>
                  <a:gd name="T62" fmla="*/ 362 w 432"/>
                  <a:gd name="T63" fmla="*/ 513 h 605"/>
                  <a:gd name="T64" fmla="*/ 397 w 432"/>
                  <a:gd name="T65" fmla="*/ 498 h 605"/>
                  <a:gd name="T66" fmla="*/ 431 w 432"/>
                  <a:gd name="T67" fmla="*/ 477 h 605"/>
                  <a:gd name="T68" fmla="*/ 431 w 432"/>
                  <a:gd name="T69" fmla="*/ 564 h 605"/>
                  <a:gd name="T70" fmla="*/ 396 w 432"/>
                  <a:gd name="T71" fmla="*/ 582 h 605"/>
                  <a:gd name="T72" fmla="*/ 359 w 432"/>
                  <a:gd name="T73" fmla="*/ 595 h 605"/>
                  <a:gd name="T74" fmla="*/ 317 w 432"/>
                  <a:gd name="T75" fmla="*/ 603 h 605"/>
                  <a:gd name="T76" fmla="*/ 273 w 432"/>
                  <a:gd name="T77" fmla="*/ 605 h 605"/>
                  <a:gd name="T78" fmla="*/ 236 w 432"/>
                  <a:gd name="T79" fmla="*/ 603 h 605"/>
                  <a:gd name="T80" fmla="*/ 199 w 432"/>
                  <a:gd name="T81" fmla="*/ 596 h 605"/>
                  <a:gd name="T82" fmla="*/ 164 w 432"/>
                  <a:gd name="T83" fmla="*/ 584 h 605"/>
                  <a:gd name="T84" fmla="*/ 132 w 432"/>
                  <a:gd name="T85" fmla="*/ 569 h 605"/>
                  <a:gd name="T86" fmla="*/ 102 w 432"/>
                  <a:gd name="T87" fmla="*/ 548 h 605"/>
                  <a:gd name="T88" fmla="*/ 76 w 432"/>
                  <a:gd name="T89" fmla="*/ 525 h 605"/>
                  <a:gd name="T90" fmla="*/ 53 w 432"/>
                  <a:gd name="T91" fmla="*/ 496 h 605"/>
                  <a:gd name="T92" fmla="*/ 35 w 432"/>
                  <a:gd name="T93" fmla="*/ 465 h 605"/>
                  <a:gd name="T94" fmla="*/ 19 w 432"/>
                  <a:gd name="T95" fmla="*/ 432 h 605"/>
                  <a:gd name="T96" fmla="*/ 8 w 432"/>
                  <a:gd name="T97" fmla="*/ 395 h 605"/>
                  <a:gd name="T98" fmla="*/ 1 w 432"/>
                  <a:gd name="T99" fmla="*/ 356 h 605"/>
                  <a:gd name="T100" fmla="*/ 0 w 432"/>
                  <a:gd name="T101" fmla="*/ 316 h 605"/>
                  <a:gd name="T102" fmla="*/ 1 w 432"/>
                  <a:gd name="T103" fmla="*/ 271 h 605"/>
                  <a:gd name="T104" fmla="*/ 9 w 432"/>
                  <a:gd name="T105" fmla="*/ 227 h 605"/>
                  <a:gd name="T106" fmla="*/ 21 w 432"/>
                  <a:gd name="T107" fmla="*/ 188 h 605"/>
                  <a:gd name="T108" fmla="*/ 36 w 432"/>
                  <a:gd name="T109" fmla="*/ 151 h 605"/>
                  <a:gd name="T110" fmla="*/ 57 w 432"/>
                  <a:gd name="T111" fmla="*/ 117 h 605"/>
                  <a:gd name="T112" fmla="*/ 81 w 432"/>
                  <a:gd name="T113" fmla="*/ 87 h 605"/>
                  <a:gd name="T114" fmla="*/ 110 w 432"/>
                  <a:gd name="T115" fmla="*/ 60 h 605"/>
                  <a:gd name="T116" fmla="*/ 142 w 432"/>
                  <a:gd name="T117" fmla="*/ 39 h 605"/>
                  <a:gd name="T118" fmla="*/ 177 w 432"/>
                  <a:gd name="T119" fmla="*/ 22 h 605"/>
                  <a:gd name="T120" fmla="*/ 215 w 432"/>
                  <a:gd name="T121" fmla="*/ 9 h 605"/>
                  <a:gd name="T122" fmla="*/ 255 w 432"/>
                  <a:gd name="T123" fmla="*/ 3 h 605"/>
                  <a:gd name="T124" fmla="*/ 299 w 432"/>
                  <a:gd name="T125"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2" h="605">
                    <a:moveTo>
                      <a:pt x="299" y="0"/>
                    </a:moveTo>
                    <a:lnTo>
                      <a:pt x="337" y="2"/>
                    </a:lnTo>
                    <a:lnTo>
                      <a:pt x="370" y="8"/>
                    </a:lnTo>
                    <a:lnTo>
                      <a:pt x="403" y="17"/>
                    </a:lnTo>
                    <a:lnTo>
                      <a:pt x="432" y="30"/>
                    </a:lnTo>
                    <a:lnTo>
                      <a:pt x="432" y="125"/>
                    </a:lnTo>
                    <a:lnTo>
                      <a:pt x="400" y="104"/>
                    </a:lnTo>
                    <a:lnTo>
                      <a:pt x="366" y="90"/>
                    </a:lnTo>
                    <a:lnTo>
                      <a:pt x="331" y="82"/>
                    </a:lnTo>
                    <a:lnTo>
                      <a:pt x="295" y="79"/>
                    </a:lnTo>
                    <a:lnTo>
                      <a:pt x="261" y="82"/>
                    </a:lnTo>
                    <a:lnTo>
                      <a:pt x="229" y="90"/>
                    </a:lnTo>
                    <a:lnTo>
                      <a:pt x="201" y="103"/>
                    </a:lnTo>
                    <a:lnTo>
                      <a:pt x="173" y="119"/>
                    </a:lnTo>
                    <a:lnTo>
                      <a:pt x="150" y="143"/>
                    </a:lnTo>
                    <a:lnTo>
                      <a:pt x="129" y="170"/>
                    </a:lnTo>
                    <a:lnTo>
                      <a:pt x="114" y="200"/>
                    </a:lnTo>
                    <a:lnTo>
                      <a:pt x="103" y="233"/>
                    </a:lnTo>
                    <a:lnTo>
                      <a:pt x="96" y="268"/>
                    </a:lnTo>
                    <a:lnTo>
                      <a:pt x="94" y="309"/>
                    </a:lnTo>
                    <a:lnTo>
                      <a:pt x="96" y="346"/>
                    </a:lnTo>
                    <a:lnTo>
                      <a:pt x="102" y="382"/>
                    </a:lnTo>
                    <a:lnTo>
                      <a:pt x="114" y="413"/>
                    </a:lnTo>
                    <a:lnTo>
                      <a:pt x="128" y="442"/>
                    </a:lnTo>
                    <a:lnTo>
                      <a:pt x="147" y="468"/>
                    </a:lnTo>
                    <a:lnTo>
                      <a:pt x="169" y="489"/>
                    </a:lnTo>
                    <a:lnTo>
                      <a:pt x="195" y="505"/>
                    </a:lnTo>
                    <a:lnTo>
                      <a:pt x="224" y="517"/>
                    </a:lnTo>
                    <a:lnTo>
                      <a:pt x="255" y="524"/>
                    </a:lnTo>
                    <a:lnTo>
                      <a:pt x="290" y="526"/>
                    </a:lnTo>
                    <a:lnTo>
                      <a:pt x="327" y="522"/>
                    </a:lnTo>
                    <a:lnTo>
                      <a:pt x="362" y="513"/>
                    </a:lnTo>
                    <a:lnTo>
                      <a:pt x="397" y="498"/>
                    </a:lnTo>
                    <a:lnTo>
                      <a:pt x="431" y="477"/>
                    </a:lnTo>
                    <a:lnTo>
                      <a:pt x="431" y="564"/>
                    </a:lnTo>
                    <a:lnTo>
                      <a:pt x="396" y="582"/>
                    </a:lnTo>
                    <a:lnTo>
                      <a:pt x="359" y="595"/>
                    </a:lnTo>
                    <a:lnTo>
                      <a:pt x="317" y="603"/>
                    </a:lnTo>
                    <a:lnTo>
                      <a:pt x="273" y="605"/>
                    </a:lnTo>
                    <a:lnTo>
                      <a:pt x="236" y="603"/>
                    </a:lnTo>
                    <a:lnTo>
                      <a:pt x="199" y="596"/>
                    </a:lnTo>
                    <a:lnTo>
                      <a:pt x="164" y="584"/>
                    </a:lnTo>
                    <a:lnTo>
                      <a:pt x="132" y="569"/>
                    </a:lnTo>
                    <a:lnTo>
                      <a:pt x="102" y="548"/>
                    </a:lnTo>
                    <a:lnTo>
                      <a:pt x="76" y="525"/>
                    </a:lnTo>
                    <a:lnTo>
                      <a:pt x="53" y="496"/>
                    </a:lnTo>
                    <a:lnTo>
                      <a:pt x="35" y="465"/>
                    </a:lnTo>
                    <a:lnTo>
                      <a:pt x="19" y="432"/>
                    </a:lnTo>
                    <a:lnTo>
                      <a:pt x="8" y="395"/>
                    </a:lnTo>
                    <a:lnTo>
                      <a:pt x="1" y="356"/>
                    </a:lnTo>
                    <a:lnTo>
                      <a:pt x="0" y="316"/>
                    </a:lnTo>
                    <a:lnTo>
                      <a:pt x="1" y="271"/>
                    </a:lnTo>
                    <a:lnTo>
                      <a:pt x="9" y="227"/>
                    </a:lnTo>
                    <a:lnTo>
                      <a:pt x="21" y="188"/>
                    </a:lnTo>
                    <a:lnTo>
                      <a:pt x="36" y="151"/>
                    </a:lnTo>
                    <a:lnTo>
                      <a:pt x="57" y="117"/>
                    </a:lnTo>
                    <a:lnTo>
                      <a:pt x="81" y="87"/>
                    </a:lnTo>
                    <a:lnTo>
                      <a:pt x="110" y="60"/>
                    </a:lnTo>
                    <a:lnTo>
                      <a:pt x="142" y="39"/>
                    </a:lnTo>
                    <a:lnTo>
                      <a:pt x="177" y="22"/>
                    </a:lnTo>
                    <a:lnTo>
                      <a:pt x="215" y="9"/>
                    </a:lnTo>
                    <a:lnTo>
                      <a:pt x="255" y="3"/>
                    </a:lnTo>
                    <a:lnTo>
                      <a:pt x="2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14"/>
              <p:cNvSpPr>
                <a:spLocks noEditPoints="1"/>
              </p:cNvSpPr>
              <p:nvPr/>
            </p:nvSpPr>
            <p:spPr bwMode="auto">
              <a:xfrm>
                <a:off x="-1928813" y="8240713"/>
                <a:ext cx="398463" cy="479425"/>
              </a:xfrm>
              <a:custGeom>
                <a:avLst/>
                <a:gdLst>
                  <a:gd name="T0" fmla="*/ 233 w 502"/>
                  <a:gd name="T1" fmla="*/ 82 h 605"/>
                  <a:gd name="T2" fmla="*/ 178 w 502"/>
                  <a:gd name="T3" fmla="*/ 105 h 605"/>
                  <a:gd name="T4" fmla="*/ 133 w 502"/>
                  <a:gd name="T5" fmla="*/ 151 h 605"/>
                  <a:gd name="T6" fmla="*/ 105 w 502"/>
                  <a:gd name="T7" fmla="*/ 211 h 605"/>
                  <a:gd name="T8" fmla="*/ 408 w 502"/>
                  <a:gd name="T9" fmla="*/ 248 h 605"/>
                  <a:gd name="T10" fmla="*/ 397 w 502"/>
                  <a:gd name="T11" fmla="*/ 176 h 605"/>
                  <a:gd name="T12" fmla="*/ 370 w 502"/>
                  <a:gd name="T13" fmla="*/ 123 h 605"/>
                  <a:gd name="T14" fmla="*/ 325 w 502"/>
                  <a:gd name="T15" fmla="*/ 90 h 605"/>
                  <a:gd name="T16" fmla="*/ 264 w 502"/>
                  <a:gd name="T17" fmla="*/ 79 h 605"/>
                  <a:gd name="T18" fmla="*/ 308 w 502"/>
                  <a:gd name="T19" fmla="*/ 3 h 605"/>
                  <a:gd name="T20" fmla="*/ 382 w 502"/>
                  <a:gd name="T21" fmla="*/ 26 h 605"/>
                  <a:gd name="T22" fmla="*/ 440 w 502"/>
                  <a:gd name="T23" fmla="*/ 73 h 605"/>
                  <a:gd name="T24" fmla="*/ 480 w 502"/>
                  <a:gd name="T25" fmla="*/ 140 h 605"/>
                  <a:gd name="T26" fmla="*/ 500 w 502"/>
                  <a:gd name="T27" fmla="*/ 227 h 605"/>
                  <a:gd name="T28" fmla="*/ 502 w 502"/>
                  <a:gd name="T29" fmla="*/ 325 h 605"/>
                  <a:gd name="T30" fmla="*/ 98 w 502"/>
                  <a:gd name="T31" fmla="*/ 363 h 605"/>
                  <a:gd name="T32" fmla="*/ 115 w 502"/>
                  <a:gd name="T33" fmla="*/ 426 h 605"/>
                  <a:gd name="T34" fmla="*/ 147 w 502"/>
                  <a:gd name="T35" fmla="*/ 474 h 605"/>
                  <a:gd name="T36" fmla="*/ 193 w 502"/>
                  <a:gd name="T37" fmla="*/ 507 h 605"/>
                  <a:gd name="T38" fmla="*/ 251 w 502"/>
                  <a:gd name="T39" fmla="*/ 524 h 605"/>
                  <a:gd name="T40" fmla="*/ 331 w 502"/>
                  <a:gd name="T41" fmla="*/ 522 h 605"/>
                  <a:gd name="T42" fmla="*/ 421 w 502"/>
                  <a:gd name="T43" fmla="*/ 490 h 605"/>
                  <a:gd name="T44" fmla="*/ 462 w 502"/>
                  <a:gd name="T45" fmla="*/ 549 h 605"/>
                  <a:gd name="T46" fmla="*/ 393 w 502"/>
                  <a:gd name="T47" fmla="*/ 584 h 605"/>
                  <a:gd name="T48" fmla="*/ 309 w 502"/>
                  <a:gd name="T49" fmla="*/ 603 h 605"/>
                  <a:gd name="T50" fmla="*/ 223 w 502"/>
                  <a:gd name="T51" fmla="*/ 603 h 605"/>
                  <a:gd name="T52" fmla="*/ 153 w 502"/>
                  <a:gd name="T53" fmla="*/ 584 h 605"/>
                  <a:gd name="T54" fmla="*/ 94 w 502"/>
                  <a:gd name="T55" fmla="*/ 549 h 605"/>
                  <a:gd name="T56" fmla="*/ 48 w 502"/>
                  <a:gd name="T57" fmla="*/ 496 h 605"/>
                  <a:gd name="T58" fmla="*/ 18 w 502"/>
                  <a:gd name="T59" fmla="*/ 430 h 605"/>
                  <a:gd name="T60" fmla="*/ 2 w 502"/>
                  <a:gd name="T61" fmla="*/ 350 h 605"/>
                  <a:gd name="T62" fmla="*/ 2 w 502"/>
                  <a:gd name="T63" fmla="*/ 263 h 605"/>
                  <a:gd name="T64" fmla="*/ 19 w 502"/>
                  <a:gd name="T65" fmla="*/ 184 h 605"/>
                  <a:gd name="T66" fmla="*/ 54 w 502"/>
                  <a:gd name="T67" fmla="*/ 116 h 605"/>
                  <a:gd name="T68" fmla="*/ 101 w 502"/>
                  <a:gd name="T69" fmla="*/ 60 h 605"/>
                  <a:gd name="T70" fmla="*/ 162 w 502"/>
                  <a:gd name="T71" fmla="*/ 22 h 605"/>
                  <a:gd name="T72" fmla="*/ 229 w 502"/>
                  <a:gd name="T73" fmla="*/ 3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2" h="605">
                    <a:moveTo>
                      <a:pt x="264" y="79"/>
                    </a:moveTo>
                    <a:lnTo>
                      <a:pt x="233" y="82"/>
                    </a:lnTo>
                    <a:lnTo>
                      <a:pt x="204" y="91"/>
                    </a:lnTo>
                    <a:lnTo>
                      <a:pt x="178" y="105"/>
                    </a:lnTo>
                    <a:lnTo>
                      <a:pt x="154" y="125"/>
                    </a:lnTo>
                    <a:lnTo>
                      <a:pt x="133" y="151"/>
                    </a:lnTo>
                    <a:lnTo>
                      <a:pt x="118" y="178"/>
                    </a:lnTo>
                    <a:lnTo>
                      <a:pt x="105" y="211"/>
                    </a:lnTo>
                    <a:lnTo>
                      <a:pt x="97" y="248"/>
                    </a:lnTo>
                    <a:lnTo>
                      <a:pt x="408" y="248"/>
                    </a:lnTo>
                    <a:lnTo>
                      <a:pt x="405" y="210"/>
                    </a:lnTo>
                    <a:lnTo>
                      <a:pt x="397" y="176"/>
                    </a:lnTo>
                    <a:lnTo>
                      <a:pt x="386" y="148"/>
                    </a:lnTo>
                    <a:lnTo>
                      <a:pt x="370" y="123"/>
                    </a:lnTo>
                    <a:lnTo>
                      <a:pt x="349" y="104"/>
                    </a:lnTo>
                    <a:lnTo>
                      <a:pt x="325" y="90"/>
                    </a:lnTo>
                    <a:lnTo>
                      <a:pt x="296" y="82"/>
                    </a:lnTo>
                    <a:lnTo>
                      <a:pt x="264" y="79"/>
                    </a:lnTo>
                    <a:close/>
                    <a:moveTo>
                      <a:pt x="265" y="0"/>
                    </a:moveTo>
                    <a:lnTo>
                      <a:pt x="308" y="3"/>
                    </a:lnTo>
                    <a:lnTo>
                      <a:pt x="347" y="12"/>
                    </a:lnTo>
                    <a:lnTo>
                      <a:pt x="382" y="26"/>
                    </a:lnTo>
                    <a:lnTo>
                      <a:pt x="413" y="47"/>
                    </a:lnTo>
                    <a:lnTo>
                      <a:pt x="440" y="73"/>
                    </a:lnTo>
                    <a:lnTo>
                      <a:pt x="462" y="105"/>
                    </a:lnTo>
                    <a:lnTo>
                      <a:pt x="480" y="140"/>
                    </a:lnTo>
                    <a:lnTo>
                      <a:pt x="493" y="182"/>
                    </a:lnTo>
                    <a:lnTo>
                      <a:pt x="500" y="227"/>
                    </a:lnTo>
                    <a:lnTo>
                      <a:pt x="502" y="277"/>
                    </a:lnTo>
                    <a:lnTo>
                      <a:pt x="502" y="325"/>
                    </a:lnTo>
                    <a:lnTo>
                      <a:pt x="96" y="325"/>
                    </a:lnTo>
                    <a:lnTo>
                      <a:pt x="98" y="363"/>
                    </a:lnTo>
                    <a:lnTo>
                      <a:pt x="105" y="397"/>
                    </a:lnTo>
                    <a:lnTo>
                      <a:pt x="115" y="426"/>
                    </a:lnTo>
                    <a:lnTo>
                      <a:pt x="129" y="452"/>
                    </a:lnTo>
                    <a:lnTo>
                      <a:pt x="147" y="474"/>
                    </a:lnTo>
                    <a:lnTo>
                      <a:pt x="168" y="492"/>
                    </a:lnTo>
                    <a:lnTo>
                      <a:pt x="193" y="507"/>
                    </a:lnTo>
                    <a:lnTo>
                      <a:pt x="220" y="517"/>
                    </a:lnTo>
                    <a:lnTo>
                      <a:pt x="251" y="524"/>
                    </a:lnTo>
                    <a:lnTo>
                      <a:pt x="283" y="526"/>
                    </a:lnTo>
                    <a:lnTo>
                      <a:pt x="331" y="522"/>
                    </a:lnTo>
                    <a:lnTo>
                      <a:pt x="378" y="511"/>
                    </a:lnTo>
                    <a:lnTo>
                      <a:pt x="421" y="490"/>
                    </a:lnTo>
                    <a:lnTo>
                      <a:pt x="462" y="463"/>
                    </a:lnTo>
                    <a:lnTo>
                      <a:pt x="462" y="549"/>
                    </a:lnTo>
                    <a:lnTo>
                      <a:pt x="430" y="569"/>
                    </a:lnTo>
                    <a:lnTo>
                      <a:pt x="393" y="584"/>
                    </a:lnTo>
                    <a:lnTo>
                      <a:pt x="353" y="596"/>
                    </a:lnTo>
                    <a:lnTo>
                      <a:pt x="309" y="603"/>
                    </a:lnTo>
                    <a:lnTo>
                      <a:pt x="261" y="605"/>
                    </a:lnTo>
                    <a:lnTo>
                      <a:pt x="223" y="603"/>
                    </a:lnTo>
                    <a:lnTo>
                      <a:pt x="186" y="596"/>
                    </a:lnTo>
                    <a:lnTo>
                      <a:pt x="153" y="584"/>
                    </a:lnTo>
                    <a:lnTo>
                      <a:pt x="122" y="569"/>
                    </a:lnTo>
                    <a:lnTo>
                      <a:pt x="94" y="549"/>
                    </a:lnTo>
                    <a:lnTo>
                      <a:pt x="70" y="525"/>
                    </a:lnTo>
                    <a:lnTo>
                      <a:pt x="48" y="496"/>
                    </a:lnTo>
                    <a:lnTo>
                      <a:pt x="31" y="465"/>
                    </a:lnTo>
                    <a:lnTo>
                      <a:pt x="18" y="430"/>
                    </a:lnTo>
                    <a:lnTo>
                      <a:pt x="8" y="391"/>
                    </a:lnTo>
                    <a:lnTo>
                      <a:pt x="2" y="350"/>
                    </a:lnTo>
                    <a:lnTo>
                      <a:pt x="0" y="305"/>
                    </a:lnTo>
                    <a:lnTo>
                      <a:pt x="2" y="263"/>
                    </a:lnTo>
                    <a:lnTo>
                      <a:pt x="9" y="223"/>
                    </a:lnTo>
                    <a:lnTo>
                      <a:pt x="19" y="184"/>
                    </a:lnTo>
                    <a:lnTo>
                      <a:pt x="35" y="148"/>
                    </a:lnTo>
                    <a:lnTo>
                      <a:pt x="54" y="116"/>
                    </a:lnTo>
                    <a:lnTo>
                      <a:pt x="76" y="86"/>
                    </a:lnTo>
                    <a:lnTo>
                      <a:pt x="101" y="60"/>
                    </a:lnTo>
                    <a:lnTo>
                      <a:pt x="131" y="39"/>
                    </a:lnTo>
                    <a:lnTo>
                      <a:pt x="162" y="22"/>
                    </a:lnTo>
                    <a:lnTo>
                      <a:pt x="194" y="9"/>
                    </a:lnTo>
                    <a:lnTo>
                      <a:pt x="229" y="3"/>
                    </a:lnTo>
                    <a:lnTo>
                      <a:pt x="2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15"/>
              <p:cNvSpPr>
                <a:spLocks/>
              </p:cNvSpPr>
              <p:nvPr/>
            </p:nvSpPr>
            <p:spPr bwMode="auto">
              <a:xfrm>
                <a:off x="-4914900" y="7853363"/>
                <a:ext cx="890588" cy="1068388"/>
              </a:xfrm>
              <a:custGeom>
                <a:avLst/>
                <a:gdLst>
                  <a:gd name="T0" fmla="*/ 723 w 1123"/>
                  <a:gd name="T1" fmla="*/ 0 h 1346"/>
                  <a:gd name="T2" fmla="*/ 1123 w 1123"/>
                  <a:gd name="T3" fmla="*/ 116 h 1346"/>
                  <a:gd name="T4" fmla="*/ 1123 w 1123"/>
                  <a:gd name="T5" fmla="*/ 1235 h 1346"/>
                  <a:gd name="T6" fmla="*/ 1123 w 1123"/>
                  <a:gd name="T7" fmla="*/ 1235 h 1346"/>
                  <a:gd name="T8" fmla="*/ 1123 w 1123"/>
                  <a:gd name="T9" fmla="*/ 1235 h 1346"/>
                  <a:gd name="T10" fmla="*/ 1123 w 1123"/>
                  <a:gd name="T11" fmla="*/ 1236 h 1346"/>
                  <a:gd name="T12" fmla="*/ 723 w 1123"/>
                  <a:gd name="T13" fmla="*/ 1346 h 1346"/>
                  <a:gd name="T14" fmla="*/ 723 w 1123"/>
                  <a:gd name="T15" fmla="*/ 1346 h 1346"/>
                  <a:gd name="T16" fmla="*/ 0 w 1123"/>
                  <a:gd name="T17" fmla="*/ 1079 h 1346"/>
                  <a:gd name="T18" fmla="*/ 723 w 1123"/>
                  <a:gd name="T19" fmla="*/ 1179 h 1346"/>
                  <a:gd name="T20" fmla="*/ 723 w 1123"/>
                  <a:gd name="T21" fmla="*/ 211 h 1346"/>
                  <a:gd name="T22" fmla="*/ 246 w 1123"/>
                  <a:gd name="T23" fmla="*/ 325 h 1346"/>
                  <a:gd name="T24" fmla="*/ 246 w 1123"/>
                  <a:gd name="T25" fmla="*/ 983 h 1346"/>
                  <a:gd name="T26" fmla="*/ 0 w 1123"/>
                  <a:gd name="T27" fmla="*/ 1079 h 1346"/>
                  <a:gd name="T28" fmla="*/ 0 w 1123"/>
                  <a:gd name="T29" fmla="*/ 271 h 1346"/>
                  <a:gd name="T30" fmla="*/ 1 w 1123"/>
                  <a:gd name="T31" fmla="*/ 271 h 1346"/>
                  <a:gd name="T32" fmla="*/ 723 w 1123"/>
                  <a:gd name="T33" fmla="*/ 0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3" h="1346">
                    <a:moveTo>
                      <a:pt x="723" y="0"/>
                    </a:moveTo>
                    <a:lnTo>
                      <a:pt x="1123" y="116"/>
                    </a:lnTo>
                    <a:lnTo>
                      <a:pt x="1123" y="1235"/>
                    </a:lnTo>
                    <a:lnTo>
                      <a:pt x="1123" y="1235"/>
                    </a:lnTo>
                    <a:lnTo>
                      <a:pt x="1123" y="1235"/>
                    </a:lnTo>
                    <a:lnTo>
                      <a:pt x="1123" y="1236"/>
                    </a:lnTo>
                    <a:lnTo>
                      <a:pt x="723" y="1346"/>
                    </a:lnTo>
                    <a:lnTo>
                      <a:pt x="723" y="1346"/>
                    </a:lnTo>
                    <a:lnTo>
                      <a:pt x="0" y="1079"/>
                    </a:lnTo>
                    <a:lnTo>
                      <a:pt x="723" y="1179"/>
                    </a:lnTo>
                    <a:lnTo>
                      <a:pt x="723" y="211"/>
                    </a:lnTo>
                    <a:lnTo>
                      <a:pt x="246" y="325"/>
                    </a:lnTo>
                    <a:lnTo>
                      <a:pt x="246" y="983"/>
                    </a:lnTo>
                    <a:lnTo>
                      <a:pt x="0" y="1079"/>
                    </a:lnTo>
                    <a:lnTo>
                      <a:pt x="0" y="271"/>
                    </a:lnTo>
                    <a:lnTo>
                      <a:pt x="1" y="271"/>
                    </a:lnTo>
                    <a:lnTo>
                      <a:pt x="7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spTree>
    <p:extLst>
      <p:ext uri="{BB962C8B-B14F-4D97-AF65-F5344CB8AC3E}">
        <p14:creationId xmlns:p14="http://schemas.microsoft.com/office/powerpoint/2010/main" val="3745181186"/>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050" name="Picture 2" descr="C:\Users\Sarah\Documents\_SSD_Business\Clients\BuzzBee\1211_AUG_2012\#1649_ProductivityDays\Photos\High res\WIN12_Renee_04_RGB.tif"/>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8882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bwMode="auto">
          <a:xfrm>
            <a:off x="4362450" y="0"/>
            <a:ext cx="8591550" cy="6858000"/>
          </a:xfrm>
          <a:prstGeom prst="rect">
            <a:avLst/>
          </a:prstGeom>
          <a:gradFill flip="none" rotWithShape="1">
            <a:gsLst>
              <a:gs pos="42000">
                <a:schemeClr val="tx1">
                  <a:alpha val="81000"/>
                </a:schemeClr>
              </a:gs>
              <a:gs pos="100000">
                <a:schemeClr val="tx1">
                  <a:alpha val="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4" name="Picture 2" descr="C:\Users\Sarah\Desktop\fade_white.pn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443287" y="-290513"/>
            <a:ext cx="4162426" cy="416242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Sarah\Desktop\fade_white.pn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805237" y="-309563"/>
            <a:ext cx="4162426" cy="41624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5143500" y="1628041"/>
            <a:ext cx="6229350" cy="747897"/>
          </a:xfrm>
        </p:spPr>
        <p:txBody>
          <a:bodyPr anchor="t" anchorCtr="0"/>
          <a:lstStyle>
            <a:lvl1pPr algn="l" defTabSz="914363" rtl="0" eaLnBrk="1" latinLnBrk="0" hangingPunct="1">
              <a:lnSpc>
                <a:spcPct val="90000"/>
              </a:lnSpc>
              <a:spcBef>
                <a:spcPct val="0"/>
              </a:spcBef>
              <a:buNone/>
              <a:defRPr lang="en-US" sz="5400" b="0" kern="1200" cap="none" spc="-150" baseline="0" dirty="0">
                <a:ln w="3175">
                  <a:noFill/>
                </a:ln>
                <a:gradFill>
                  <a:gsLst>
                    <a:gs pos="100000">
                      <a:schemeClr val="accent1"/>
                    </a:gs>
                    <a:gs pos="0">
                      <a:schemeClr val="accent1"/>
                    </a:gs>
                  </a:gsLst>
                  <a:lin ang="5400000" scaled="0"/>
                </a:gradFill>
                <a:effectLst/>
                <a:latin typeface="+mj-lt"/>
                <a:ea typeface="+mn-ea"/>
                <a:cs typeface="Arial" charset="0"/>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5143500" y="2549525"/>
            <a:ext cx="4438650" cy="430887"/>
          </a:xfrm>
        </p:spPr>
        <p:txBody>
          <a:bodyPr wrap="square">
            <a:spAutoFit/>
          </a:bodyPr>
          <a:lstStyle>
            <a:lvl1pPr marL="0" indent="0" algn="l">
              <a:lnSpc>
                <a:spcPct val="100000"/>
              </a:lnSpc>
              <a:spcBef>
                <a:spcPts val="0"/>
              </a:spcBef>
              <a:buNone/>
              <a:defRPr sz="2800" spc="-70" baseline="0">
                <a:solidFill>
                  <a:schemeClr val="bg1"/>
                </a:solidFill>
                <a:latin typeface="+mn-lt"/>
              </a:defRPr>
            </a:lvl1pPr>
          </a:lstStyle>
          <a:p>
            <a:pPr lvl="0"/>
            <a:r>
              <a:rPr lang="en-US" dirty="0" smtClean="0"/>
              <a:t>Speaker name  |  Title</a:t>
            </a:r>
            <a:endParaRPr lang="en-US" dirty="0"/>
          </a:p>
        </p:txBody>
      </p:sp>
      <p:grpSp>
        <p:nvGrpSpPr>
          <p:cNvPr id="37" name="Group 36"/>
          <p:cNvGrpSpPr/>
          <p:nvPr userDrawn="1"/>
        </p:nvGrpSpPr>
        <p:grpSpPr>
          <a:xfrm>
            <a:off x="8611416" y="273267"/>
            <a:ext cx="3295060" cy="382233"/>
            <a:chOff x="554377" y="1009225"/>
            <a:chExt cx="2418713" cy="280575"/>
          </a:xfrm>
          <a:solidFill>
            <a:schemeClr val="bg1"/>
          </a:solidFill>
        </p:grpSpPr>
        <p:grpSp>
          <p:nvGrpSpPr>
            <p:cNvPr id="38" name="Group 37"/>
            <p:cNvGrpSpPr/>
            <p:nvPr userDrawn="1"/>
          </p:nvGrpSpPr>
          <p:grpSpPr>
            <a:xfrm>
              <a:off x="1695226" y="1009225"/>
              <a:ext cx="1277864" cy="280575"/>
              <a:chOff x="-2736850" y="2943225"/>
              <a:chExt cx="1460500" cy="320676"/>
            </a:xfrm>
            <a:grpFill/>
          </p:grpSpPr>
          <p:sp>
            <p:nvSpPr>
              <p:cNvPr id="47" name="Freeform 7"/>
              <p:cNvSpPr>
                <a:spLocks/>
              </p:cNvSpPr>
              <p:nvPr/>
            </p:nvSpPr>
            <p:spPr bwMode="auto">
              <a:xfrm>
                <a:off x="-2592388" y="2943225"/>
                <a:ext cx="176213" cy="153988"/>
              </a:xfrm>
              <a:custGeom>
                <a:avLst/>
                <a:gdLst>
                  <a:gd name="T0" fmla="*/ 440 w 440"/>
                  <a:gd name="T1" fmla="*/ 0 h 387"/>
                  <a:gd name="T2" fmla="*/ 440 w 440"/>
                  <a:gd name="T3" fmla="*/ 387 h 387"/>
                  <a:gd name="T4" fmla="*/ 0 w 440"/>
                  <a:gd name="T5" fmla="*/ 387 h 387"/>
                  <a:gd name="T6" fmla="*/ 0 w 440"/>
                  <a:gd name="T7" fmla="*/ 61 h 387"/>
                  <a:gd name="T8" fmla="*/ 440 w 440"/>
                  <a:gd name="T9" fmla="*/ 0 h 387"/>
                </a:gdLst>
                <a:ahLst/>
                <a:cxnLst>
                  <a:cxn ang="0">
                    <a:pos x="T0" y="T1"/>
                  </a:cxn>
                  <a:cxn ang="0">
                    <a:pos x="T2" y="T3"/>
                  </a:cxn>
                  <a:cxn ang="0">
                    <a:pos x="T4" y="T5"/>
                  </a:cxn>
                  <a:cxn ang="0">
                    <a:pos x="T6" y="T7"/>
                  </a:cxn>
                  <a:cxn ang="0">
                    <a:pos x="T8" y="T9"/>
                  </a:cxn>
                </a:cxnLst>
                <a:rect l="0" t="0" r="r" b="b"/>
                <a:pathLst>
                  <a:path w="440" h="387">
                    <a:moveTo>
                      <a:pt x="440" y="0"/>
                    </a:moveTo>
                    <a:lnTo>
                      <a:pt x="440" y="387"/>
                    </a:lnTo>
                    <a:lnTo>
                      <a:pt x="0" y="387"/>
                    </a:lnTo>
                    <a:lnTo>
                      <a:pt x="0" y="61"/>
                    </a:lnTo>
                    <a:lnTo>
                      <a:pt x="4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8"/>
              <p:cNvSpPr>
                <a:spLocks/>
              </p:cNvSpPr>
              <p:nvPr/>
            </p:nvSpPr>
            <p:spPr bwMode="auto">
              <a:xfrm>
                <a:off x="-2736850" y="2970213"/>
                <a:ext cx="133350" cy="127000"/>
              </a:xfrm>
              <a:custGeom>
                <a:avLst/>
                <a:gdLst>
                  <a:gd name="T0" fmla="*/ 335 w 335"/>
                  <a:gd name="T1" fmla="*/ 0 h 322"/>
                  <a:gd name="T2" fmla="*/ 335 w 335"/>
                  <a:gd name="T3" fmla="*/ 322 h 322"/>
                  <a:gd name="T4" fmla="*/ 0 w 335"/>
                  <a:gd name="T5" fmla="*/ 322 h 322"/>
                  <a:gd name="T6" fmla="*/ 0 w 335"/>
                  <a:gd name="T7" fmla="*/ 47 h 322"/>
                  <a:gd name="T8" fmla="*/ 335 w 335"/>
                  <a:gd name="T9" fmla="*/ 0 h 322"/>
                </a:gdLst>
                <a:ahLst/>
                <a:cxnLst>
                  <a:cxn ang="0">
                    <a:pos x="T0" y="T1"/>
                  </a:cxn>
                  <a:cxn ang="0">
                    <a:pos x="T2" y="T3"/>
                  </a:cxn>
                  <a:cxn ang="0">
                    <a:pos x="T4" y="T5"/>
                  </a:cxn>
                  <a:cxn ang="0">
                    <a:pos x="T6" y="T7"/>
                  </a:cxn>
                  <a:cxn ang="0">
                    <a:pos x="T8" y="T9"/>
                  </a:cxn>
                </a:cxnLst>
                <a:rect l="0" t="0" r="r" b="b"/>
                <a:pathLst>
                  <a:path w="335" h="322">
                    <a:moveTo>
                      <a:pt x="335" y="0"/>
                    </a:moveTo>
                    <a:lnTo>
                      <a:pt x="335" y="322"/>
                    </a:lnTo>
                    <a:lnTo>
                      <a:pt x="0" y="322"/>
                    </a:lnTo>
                    <a:lnTo>
                      <a:pt x="0" y="47"/>
                    </a:lnTo>
                    <a:lnTo>
                      <a:pt x="3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9"/>
              <p:cNvSpPr>
                <a:spLocks/>
              </p:cNvSpPr>
              <p:nvPr/>
            </p:nvSpPr>
            <p:spPr bwMode="auto">
              <a:xfrm>
                <a:off x="-2592388" y="3109913"/>
                <a:ext cx="176213" cy="153988"/>
              </a:xfrm>
              <a:custGeom>
                <a:avLst/>
                <a:gdLst>
                  <a:gd name="T0" fmla="*/ 0 w 440"/>
                  <a:gd name="T1" fmla="*/ 0 h 388"/>
                  <a:gd name="T2" fmla="*/ 440 w 440"/>
                  <a:gd name="T3" fmla="*/ 0 h 388"/>
                  <a:gd name="T4" fmla="*/ 440 w 440"/>
                  <a:gd name="T5" fmla="*/ 388 h 388"/>
                  <a:gd name="T6" fmla="*/ 0 w 440"/>
                  <a:gd name="T7" fmla="*/ 327 h 388"/>
                  <a:gd name="T8" fmla="*/ 0 w 440"/>
                  <a:gd name="T9" fmla="*/ 0 h 388"/>
                </a:gdLst>
                <a:ahLst/>
                <a:cxnLst>
                  <a:cxn ang="0">
                    <a:pos x="T0" y="T1"/>
                  </a:cxn>
                  <a:cxn ang="0">
                    <a:pos x="T2" y="T3"/>
                  </a:cxn>
                  <a:cxn ang="0">
                    <a:pos x="T4" y="T5"/>
                  </a:cxn>
                  <a:cxn ang="0">
                    <a:pos x="T6" y="T7"/>
                  </a:cxn>
                  <a:cxn ang="0">
                    <a:pos x="T8" y="T9"/>
                  </a:cxn>
                </a:cxnLst>
                <a:rect l="0" t="0" r="r" b="b"/>
                <a:pathLst>
                  <a:path w="440" h="388">
                    <a:moveTo>
                      <a:pt x="0" y="0"/>
                    </a:moveTo>
                    <a:lnTo>
                      <a:pt x="440" y="0"/>
                    </a:lnTo>
                    <a:lnTo>
                      <a:pt x="440" y="388"/>
                    </a:lnTo>
                    <a:lnTo>
                      <a:pt x="0" y="32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10"/>
              <p:cNvSpPr>
                <a:spLocks/>
              </p:cNvSpPr>
              <p:nvPr/>
            </p:nvSpPr>
            <p:spPr bwMode="auto">
              <a:xfrm>
                <a:off x="-2736850" y="3109913"/>
                <a:ext cx="133350" cy="128588"/>
              </a:xfrm>
              <a:custGeom>
                <a:avLst/>
                <a:gdLst>
                  <a:gd name="T0" fmla="*/ 0 w 335"/>
                  <a:gd name="T1" fmla="*/ 0 h 322"/>
                  <a:gd name="T2" fmla="*/ 335 w 335"/>
                  <a:gd name="T3" fmla="*/ 0 h 322"/>
                  <a:gd name="T4" fmla="*/ 335 w 335"/>
                  <a:gd name="T5" fmla="*/ 322 h 322"/>
                  <a:gd name="T6" fmla="*/ 0 w 335"/>
                  <a:gd name="T7" fmla="*/ 275 h 322"/>
                  <a:gd name="T8" fmla="*/ 0 w 335"/>
                  <a:gd name="T9" fmla="*/ 0 h 322"/>
                </a:gdLst>
                <a:ahLst/>
                <a:cxnLst>
                  <a:cxn ang="0">
                    <a:pos x="T0" y="T1"/>
                  </a:cxn>
                  <a:cxn ang="0">
                    <a:pos x="T2" y="T3"/>
                  </a:cxn>
                  <a:cxn ang="0">
                    <a:pos x="T4" y="T5"/>
                  </a:cxn>
                  <a:cxn ang="0">
                    <a:pos x="T6" y="T7"/>
                  </a:cxn>
                  <a:cxn ang="0">
                    <a:pos x="T8" y="T9"/>
                  </a:cxn>
                </a:cxnLst>
                <a:rect l="0" t="0" r="r" b="b"/>
                <a:pathLst>
                  <a:path w="335" h="322">
                    <a:moveTo>
                      <a:pt x="0" y="0"/>
                    </a:moveTo>
                    <a:lnTo>
                      <a:pt x="335" y="0"/>
                    </a:lnTo>
                    <a:lnTo>
                      <a:pt x="335" y="322"/>
                    </a:lnTo>
                    <a:lnTo>
                      <a:pt x="0" y="2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11"/>
              <p:cNvSpPr>
                <a:spLocks/>
              </p:cNvSpPr>
              <p:nvPr/>
            </p:nvSpPr>
            <p:spPr bwMode="auto">
              <a:xfrm>
                <a:off x="-2320925" y="3008313"/>
                <a:ext cx="249238" cy="192088"/>
              </a:xfrm>
              <a:custGeom>
                <a:avLst/>
                <a:gdLst>
                  <a:gd name="T0" fmla="*/ 0 w 628"/>
                  <a:gd name="T1" fmla="*/ 0 h 483"/>
                  <a:gd name="T2" fmla="*/ 61 w 628"/>
                  <a:gd name="T3" fmla="*/ 0 h 483"/>
                  <a:gd name="T4" fmla="*/ 165 w 628"/>
                  <a:gd name="T5" fmla="*/ 371 h 483"/>
                  <a:gd name="T6" fmla="*/ 169 w 628"/>
                  <a:gd name="T7" fmla="*/ 395 h 483"/>
                  <a:gd name="T8" fmla="*/ 172 w 628"/>
                  <a:gd name="T9" fmla="*/ 420 h 483"/>
                  <a:gd name="T10" fmla="*/ 174 w 628"/>
                  <a:gd name="T11" fmla="*/ 420 h 483"/>
                  <a:gd name="T12" fmla="*/ 177 w 628"/>
                  <a:gd name="T13" fmla="*/ 397 h 483"/>
                  <a:gd name="T14" fmla="*/ 185 w 628"/>
                  <a:gd name="T15" fmla="*/ 371 h 483"/>
                  <a:gd name="T16" fmla="*/ 292 w 628"/>
                  <a:gd name="T17" fmla="*/ 0 h 483"/>
                  <a:gd name="T18" fmla="*/ 346 w 628"/>
                  <a:gd name="T19" fmla="*/ 0 h 483"/>
                  <a:gd name="T20" fmla="*/ 448 w 628"/>
                  <a:gd name="T21" fmla="*/ 374 h 483"/>
                  <a:gd name="T22" fmla="*/ 454 w 628"/>
                  <a:gd name="T23" fmla="*/ 395 h 483"/>
                  <a:gd name="T24" fmla="*/ 457 w 628"/>
                  <a:gd name="T25" fmla="*/ 419 h 483"/>
                  <a:gd name="T26" fmla="*/ 458 w 628"/>
                  <a:gd name="T27" fmla="*/ 419 h 483"/>
                  <a:gd name="T28" fmla="*/ 461 w 628"/>
                  <a:gd name="T29" fmla="*/ 399 h 483"/>
                  <a:gd name="T30" fmla="*/ 467 w 628"/>
                  <a:gd name="T31" fmla="*/ 373 h 483"/>
                  <a:gd name="T32" fmla="*/ 566 w 628"/>
                  <a:gd name="T33" fmla="*/ 0 h 483"/>
                  <a:gd name="T34" fmla="*/ 628 w 628"/>
                  <a:gd name="T35" fmla="*/ 0 h 483"/>
                  <a:gd name="T36" fmla="*/ 490 w 628"/>
                  <a:gd name="T37" fmla="*/ 483 h 483"/>
                  <a:gd name="T38" fmla="*/ 425 w 628"/>
                  <a:gd name="T39" fmla="*/ 483 h 483"/>
                  <a:gd name="T40" fmla="*/ 324 w 628"/>
                  <a:gd name="T41" fmla="*/ 130 h 483"/>
                  <a:gd name="T42" fmla="*/ 320 w 628"/>
                  <a:gd name="T43" fmla="*/ 107 h 483"/>
                  <a:gd name="T44" fmla="*/ 317 w 628"/>
                  <a:gd name="T45" fmla="*/ 81 h 483"/>
                  <a:gd name="T46" fmla="*/ 316 w 628"/>
                  <a:gd name="T47" fmla="*/ 81 h 483"/>
                  <a:gd name="T48" fmla="*/ 312 w 628"/>
                  <a:gd name="T49" fmla="*/ 105 h 483"/>
                  <a:gd name="T50" fmla="*/ 306 w 628"/>
                  <a:gd name="T51" fmla="*/ 130 h 483"/>
                  <a:gd name="T52" fmla="*/ 207 w 628"/>
                  <a:gd name="T53" fmla="*/ 483 h 483"/>
                  <a:gd name="T54" fmla="*/ 141 w 628"/>
                  <a:gd name="T55" fmla="*/ 483 h 483"/>
                  <a:gd name="T56" fmla="*/ 0 w 628"/>
                  <a:gd name="T57"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8" h="483">
                    <a:moveTo>
                      <a:pt x="0" y="0"/>
                    </a:moveTo>
                    <a:lnTo>
                      <a:pt x="61" y="0"/>
                    </a:lnTo>
                    <a:lnTo>
                      <a:pt x="165" y="371"/>
                    </a:lnTo>
                    <a:lnTo>
                      <a:pt x="169" y="395"/>
                    </a:lnTo>
                    <a:lnTo>
                      <a:pt x="172" y="420"/>
                    </a:lnTo>
                    <a:lnTo>
                      <a:pt x="174" y="420"/>
                    </a:lnTo>
                    <a:lnTo>
                      <a:pt x="177" y="397"/>
                    </a:lnTo>
                    <a:lnTo>
                      <a:pt x="185" y="371"/>
                    </a:lnTo>
                    <a:lnTo>
                      <a:pt x="292" y="0"/>
                    </a:lnTo>
                    <a:lnTo>
                      <a:pt x="346" y="0"/>
                    </a:lnTo>
                    <a:lnTo>
                      <a:pt x="448" y="374"/>
                    </a:lnTo>
                    <a:lnTo>
                      <a:pt x="454" y="395"/>
                    </a:lnTo>
                    <a:lnTo>
                      <a:pt x="457" y="419"/>
                    </a:lnTo>
                    <a:lnTo>
                      <a:pt x="458" y="419"/>
                    </a:lnTo>
                    <a:lnTo>
                      <a:pt x="461" y="399"/>
                    </a:lnTo>
                    <a:lnTo>
                      <a:pt x="467" y="373"/>
                    </a:lnTo>
                    <a:lnTo>
                      <a:pt x="566" y="0"/>
                    </a:lnTo>
                    <a:lnTo>
                      <a:pt x="628" y="0"/>
                    </a:lnTo>
                    <a:lnTo>
                      <a:pt x="490" y="483"/>
                    </a:lnTo>
                    <a:lnTo>
                      <a:pt x="425" y="483"/>
                    </a:lnTo>
                    <a:lnTo>
                      <a:pt x="324" y="130"/>
                    </a:lnTo>
                    <a:lnTo>
                      <a:pt x="320" y="107"/>
                    </a:lnTo>
                    <a:lnTo>
                      <a:pt x="317" y="81"/>
                    </a:lnTo>
                    <a:lnTo>
                      <a:pt x="316" y="81"/>
                    </a:lnTo>
                    <a:lnTo>
                      <a:pt x="312" y="105"/>
                    </a:lnTo>
                    <a:lnTo>
                      <a:pt x="306" y="130"/>
                    </a:lnTo>
                    <a:lnTo>
                      <a:pt x="207" y="483"/>
                    </a:lnTo>
                    <a:lnTo>
                      <a:pt x="141" y="48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12"/>
              <p:cNvSpPr>
                <a:spLocks noEditPoints="1"/>
              </p:cNvSpPr>
              <p:nvPr/>
            </p:nvSpPr>
            <p:spPr bwMode="auto">
              <a:xfrm>
                <a:off x="-2057400" y="3003550"/>
                <a:ext cx="28575" cy="196850"/>
              </a:xfrm>
              <a:custGeom>
                <a:avLst/>
                <a:gdLst>
                  <a:gd name="T0" fmla="*/ 8 w 73"/>
                  <a:gd name="T1" fmla="*/ 150 h 494"/>
                  <a:gd name="T2" fmla="*/ 64 w 73"/>
                  <a:gd name="T3" fmla="*/ 150 h 494"/>
                  <a:gd name="T4" fmla="*/ 64 w 73"/>
                  <a:gd name="T5" fmla="*/ 494 h 494"/>
                  <a:gd name="T6" fmla="*/ 8 w 73"/>
                  <a:gd name="T7" fmla="*/ 494 h 494"/>
                  <a:gd name="T8" fmla="*/ 8 w 73"/>
                  <a:gd name="T9" fmla="*/ 150 h 494"/>
                  <a:gd name="T10" fmla="*/ 36 w 73"/>
                  <a:gd name="T11" fmla="*/ 0 h 494"/>
                  <a:gd name="T12" fmla="*/ 51 w 73"/>
                  <a:gd name="T13" fmla="*/ 2 h 494"/>
                  <a:gd name="T14" fmla="*/ 63 w 73"/>
                  <a:gd name="T15" fmla="*/ 10 h 494"/>
                  <a:gd name="T16" fmla="*/ 71 w 73"/>
                  <a:gd name="T17" fmla="*/ 23 h 494"/>
                  <a:gd name="T18" fmla="*/ 73 w 73"/>
                  <a:gd name="T19" fmla="*/ 36 h 494"/>
                  <a:gd name="T20" fmla="*/ 71 w 73"/>
                  <a:gd name="T21" fmla="*/ 50 h 494"/>
                  <a:gd name="T22" fmla="*/ 62 w 73"/>
                  <a:gd name="T23" fmla="*/ 62 h 494"/>
                  <a:gd name="T24" fmla="*/ 51 w 73"/>
                  <a:gd name="T25" fmla="*/ 69 h 494"/>
                  <a:gd name="T26" fmla="*/ 36 w 73"/>
                  <a:gd name="T27" fmla="*/ 72 h 494"/>
                  <a:gd name="T28" fmla="*/ 23 w 73"/>
                  <a:gd name="T29" fmla="*/ 69 h 494"/>
                  <a:gd name="T30" fmla="*/ 10 w 73"/>
                  <a:gd name="T31" fmla="*/ 62 h 494"/>
                  <a:gd name="T32" fmla="*/ 3 w 73"/>
                  <a:gd name="T33" fmla="*/ 50 h 494"/>
                  <a:gd name="T34" fmla="*/ 0 w 73"/>
                  <a:gd name="T35" fmla="*/ 36 h 494"/>
                  <a:gd name="T36" fmla="*/ 3 w 73"/>
                  <a:gd name="T37" fmla="*/ 23 h 494"/>
                  <a:gd name="T38" fmla="*/ 10 w 73"/>
                  <a:gd name="T39" fmla="*/ 10 h 494"/>
                  <a:gd name="T40" fmla="*/ 23 w 73"/>
                  <a:gd name="T41" fmla="*/ 2 h 494"/>
                  <a:gd name="T42" fmla="*/ 36 w 73"/>
                  <a:gd name="T43" fmla="*/ 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494">
                    <a:moveTo>
                      <a:pt x="8" y="150"/>
                    </a:moveTo>
                    <a:lnTo>
                      <a:pt x="64" y="150"/>
                    </a:lnTo>
                    <a:lnTo>
                      <a:pt x="64" y="494"/>
                    </a:lnTo>
                    <a:lnTo>
                      <a:pt x="8" y="494"/>
                    </a:lnTo>
                    <a:lnTo>
                      <a:pt x="8" y="150"/>
                    </a:lnTo>
                    <a:close/>
                    <a:moveTo>
                      <a:pt x="36" y="0"/>
                    </a:moveTo>
                    <a:lnTo>
                      <a:pt x="51" y="2"/>
                    </a:lnTo>
                    <a:lnTo>
                      <a:pt x="63" y="10"/>
                    </a:lnTo>
                    <a:lnTo>
                      <a:pt x="71" y="23"/>
                    </a:lnTo>
                    <a:lnTo>
                      <a:pt x="73" y="36"/>
                    </a:lnTo>
                    <a:lnTo>
                      <a:pt x="71" y="50"/>
                    </a:lnTo>
                    <a:lnTo>
                      <a:pt x="62" y="62"/>
                    </a:lnTo>
                    <a:lnTo>
                      <a:pt x="51" y="69"/>
                    </a:lnTo>
                    <a:lnTo>
                      <a:pt x="36" y="72"/>
                    </a:lnTo>
                    <a:lnTo>
                      <a:pt x="23" y="69"/>
                    </a:lnTo>
                    <a:lnTo>
                      <a:pt x="10" y="62"/>
                    </a:lnTo>
                    <a:lnTo>
                      <a:pt x="3" y="50"/>
                    </a:lnTo>
                    <a:lnTo>
                      <a:pt x="0" y="36"/>
                    </a:lnTo>
                    <a:lnTo>
                      <a:pt x="3" y="23"/>
                    </a:lnTo>
                    <a:lnTo>
                      <a:pt x="10" y="10"/>
                    </a:lnTo>
                    <a:lnTo>
                      <a:pt x="23" y="2"/>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13"/>
              <p:cNvSpPr>
                <a:spLocks/>
              </p:cNvSpPr>
              <p:nvPr/>
            </p:nvSpPr>
            <p:spPr bwMode="auto">
              <a:xfrm>
                <a:off x="-1998663" y="3059113"/>
                <a:ext cx="114300" cy="141288"/>
              </a:xfrm>
              <a:custGeom>
                <a:avLst/>
                <a:gdLst>
                  <a:gd name="T0" fmla="*/ 169 w 286"/>
                  <a:gd name="T1" fmla="*/ 0 h 353"/>
                  <a:gd name="T2" fmla="*/ 196 w 286"/>
                  <a:gd name="T3" fmla="*/ 2 h 353"/>
                  <a:gd name="T4" fmla="*/ 219 w 286"/>
                  <a:gd name="T5" fmla="*/ 10 h 353"/>
                  <a:gd name="T6" fmla="*/ 239 w 286"/>
                  <a:gd name="T7" fmla="*/ 21 h 353"/>
                  <a:gd name="T8" fmla="*/ 256 w 286"/>
                  <a:gd name="T9" fmla="*/ 37 h 353"/>
                  <a:gd name="T10" fmla="*/ 270 w 286"/>
                  <a:gd name="T11" fmla="*/ 58 h 353"/>
                  <a:gd name="T12" fmla="*/ 279 w 286"/>
                  <a:gd name="T13" fmla="*/ 82 h 353"/>
                  <a:gd name="T14" fmla="*/ 284 w 286"/>
                  <a:gd name="T15" fmla="*/ 110 h 353"/>
                  <a:gd name="T16" fmla="*/ 286 w 286"/>
                  <a:gd name="T17" fmla="*/ 142 h 353"/>
                  <a:gd name="T18" fmla="*/ 286 w 286"/>
                  <a:gd name="T19" fmla="*/ 353 h 353"/>
                  <a:gd name="T20" fmla="*/ 231 w 286"/>
                  <a:gd name="T21" fmla="*/ 353 h 353"/>
                  <a:gd name="T22" fmla="*/ 231 w 286"/>
                  <a:gd name="T23" fmla="*/ 157 h 353"/>
                  <a:gd name="T24" fmla="*/ 229 w 286"/>
                  <a:gd name="T25" fmla="*/ 128 h 353"/>
                  <a:gd name="T26" fmla="*/ 224 w 286"/>
                  <a:gd name="T27" fmla="*/ 103 h 353"/>
                  <a:gd name="T28" fmla="*/ 216 w 286"/>
                  <a:gd name="T29" fmla="*/ 83 h 353"/>
                  <a:gd name="T30" fmla="*/ 205 w 286"/>
                  <a:gd name="T31" fmla="*/ 68 h 353"/>
                  <a:gd name="T32" fmla="*/ 189 w 286"/>
                  <a:gd name="T33" fmla="*/ 57 h 353"/>
                  <a:gd name="T34" fmla="*/ 171 w 286"/>
                  <a:gd name="T35" fmla="*/ 50 h 353"/>
                  <a:gd name="T36" fmla="*/ 150 w 286"/>
                  <a:gd name="T37" fmla="*/ 48 h 353"/>
                  <a:gd name="T38" fmla="*/ 131 w 286"/>
                  <a:gd name="T39" fmla="*/ 49 h 353"/>
                  <a:gd name="T40" fmla="*/ 113 w 286"/>
                  <a:gd name="T41" fmla="*/ 54 h 353"/>
                  <a:gd name="T42" fmla="*/ 97 w 286"/>
                  <a:gd name="T43" fmla="*/ 64 h 353"/>
                  <a:gd name="T44" fmla="*/ 82 w 286"/>
                  <a:gd name="T45" fmla="*/ 78 h 353"/>
                  <a:gd name="T46" fmla="*/ 70 w 286"/>
                  <a:gd name="T47" fmla="*/ 95 h 353"/>
                  <a:gd name="T48" fmla="*/ 61 w 286"/>
                  <a:gd name="T49" fmla="*/ 113 h 353"/>
                  <a:gd name="T50" fmla="*/ 57 w 286"/>
                  <a:gd name="T51" fmla="*/ 134 h 353"/>
                  <a:gd name="T52" fmla="*/ 54 w 286"/>
                  <a:gd name="T53" fmla="*/ 157 h 353"/>
                  <a:gd name="T54" fmla="*/ 54 w 286"/>
                  <a:gd name="T55" fmla="*/ 353 h 353"/>
                  <a:gd name="T56" fmla="*/ 0 w 286"/>
                  <a:gd name="T57" fmla="*/ 353 h 353"/>
                  <a:gd name="T58" fmla="*/ 0 w 286"/>
                  <a:gd name="T59" fmla="*/ 9 h 353"/>
                  <a:gd name="T60" fmla="*/ 54 w 286"/>
                  <a:gd name="T61" fmla="*/ 9 h 353"/>
                  <a:gd name="T62" fmla="*/ 54 w 286"/>
                  <a:gd name="T63" fmla="*/ 66 h 353"/>
                  <a:gd name="T64" fmla="*/ 57 w 286"/>
                  <a:gd name="T65" fmla="*/ 66 h 353"/>
                  <a:gd name="T66" fmla="*/ 73 w 286"/>
                  <a:gd name="T67" fmla="*/ 42 h 353"/>
                  <a:gd name="T68" fmla="*/ 92 w 286"/>
                  <a:gd name="T69" fmla="*/ 23 h 353"/>
                  <a:gd name="T70" fmla="*/ 116 w 286"/>
                  <a:gd name="T71" fmla="*/ 11 h 353"/>
                  <a:gd name="T72" fmla="*/ 141 w 286"/>
                  <a:gd name="T73" fmla="*/ 3 h 353"/>
                  <a:gd name="T74" fmla="*/ 169 w 286"/>
                  <a:gd name="T75"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6" h="353">
                    <a:moveTo>
                      <a:pt x="169" y="0"/>
                    </a:moveTo>
                    <a:lnTo>
                      <a:pt x="196" y="2"/>
                    </a:lnTo>
                    <a:lnTo>
                      <a:pt x="219" y="10"/>
                    </a:lnTo>
                    <a:lnTo>
                      <a:pt x="239" y="21"/>
                    </a:lnTo>
                    <a:lnTo>
                      <a:pt x="256" y="37"/>
                    </a:lnTo>
                    <a:lnTo>
                      <a:pt x="270" y="58"/>
                    </a:lnTo>
                    <a:lnTo>
                      <a:pt x="279" y="82"/>
                    </a:lnTo>
                    <a:lnTo>
                      <a:pt x="284" y="110"/>
                    </a:lnTo>
                    <a:lnTo>
                      <a:pt x="286" y="142"/>
                    </a:lnTo>
                    <a:lnTo>
                      <a:pt x="286" y="353"/>
                    </a:lnTo>
                    <a:lnTo>
                      <a:pt x="231" y="353"/>
                    </a:lnTo>
                    <a:lnTo>
                      <a:pt x="231" y="157"/>
                    </a:lnTo>
                    <a:lnTo>
                      <a:pt x="229" y="128"/>
                    </a:lnTo>
                    <a:lnTo>
                      <a:pt x="224" y="103"/>
                    </a:lnTo>
                    <a:lnTo>
                      <a:pt x="216" y="83"/>
                    </a:lnTo>
                    <a:lnTo>
                      <a:pt x="205" y="68"/>
                    </a:lnTo>
                    <a:lnTo>
                      <a:pt x="189" y="57"/>
                    </a:lnTo>
                    <a:lnTo>
                      <a:pt x="171" y="50"/>
                    </a:lnTo>
                    <a:lnTo>
                      <a:pt x="150" y="48"/>
                    </a:lnTo>
                    <a:lnTo>
                      <a:pt x="131" y="49"/>
                    </a:lnTo>
                    <a:lnTo>
                      <a:pt x="113" y="54"/>
                    </a:lnTo>
                    <a:lnTo>
                      <a:pt x="97" y="64"/>
                    </a:lnTo>
                    <a:lnTo>
                      <a:pt x="82" y="78"/>
                    </a:lnTo>
                    <a:lnTo>
                      <a:pt x="70" y="95"/>
                    </a:lnTo>
                    <a:lnTo>
                      <a:pt x="61" y="113"/>
                    </a:lnTo>
                    <a:lnTo>
                      <a:pt x="57" y="134"/>
                    </a:lnTo>
                    <a:lnTo>
                      <a:pt x="54" y="157"/>
                    </a:lnTo>
                    <a:lnTo>
                      <a:pt x="54" y="353"/>
                    </a:lnTo>
                    <a:lnTo>
                      <a:pt x="0" y="353"/>
                    </a:lnTo>
                    <a:lnTo>
                      <a:pt x="0" y="9"/>
                    </a:lnTo>
                    <a:lnTo>
                      <a:pt x="54" y="9"/>
                    </a:lnTo>
                    <a:lnTo>
                      <a:pt x="54" y="66"/>
                    </a:lnTo>
                    <a:lnTo>
                      <a:pt x="57" y="66"/>
                    </a:lnTo>
                    <a:lnTo>
                      <a:pt x="73" y="42"/>
                    </a:lnTo>
                    <a:lnTo>
                      <a:pt x="92" y="23"/>
                    </a:lnTo>
                    <a:lnTo>
                      <a:pt x="116" y="11"/>
                    </a:lnTo>
                    <a:lnTo>
                      <a:pt x="141" y="3"/>
                    </a:lnTo>
                    <a:lnTo>
                      <a:pt x="1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14"/>
              <p:cNvSpPr>
                <a:spLocks noEditPoints="1"/>
              </p:cNvSpPr>
              <p:nvPr/>
            </p:nvSpPr>
            <p:spPr bwMode="auto">
              <a:xfrm>
                <a:off x="-1858963" y="2997200"/>
                <a:ext cx="127000" cy="206375"/>
              </a:xfrm>
              <a:custGeom>
                <a:avLst/>
                <a:gdLst>
                  <a:gd name="T0" fmla="*/ 142 w 318"/>
                  <a:gd name="T1" fmla="*/ 208 h 520"/>
                  <a:gd name="T2" fmla="*/ 102 w 318"/>
                  <a:gd name="T3" fmla="*/ 226 h 520"/>
                  <a:gd name="T4" fmla="*/ 73 w 318"/>
                  <a:gd name="T5" fmla="*/ 263 h 520"/>
                  <a:gd name="T6" fmla="*/ 58 w 318"/>
                  <a:gd name="T7" fmla="*/ 314 h 520"/>
                  <a:gd name="T8" fmla="*/ 58 w 318"/>
                  <a:gd name="T9" fmla="*/ 373 h 520"/>
                  <a:gd name="T10" fmla="*/ 72 w 318"/>
                  <a:gd name="T11" fmla="*/ 420 h 520"/>
                  <a:gd name="T12" fmla="*/ 99 w 318"/>
                  <a:gd name="T13" fmla="*/ 453 h 520"/>
                  <a:gd name="T14" fmla="*/ 136 w 318"/>
                  <a:gd name="T15" fmla="*/ 471 h 520"/>
                  <a:gd name="T16" fmla="*/ 181 w 318"/>
                  <a:gd name="T17" fmla="*/ 471 h 520"/>
                  <a:gd name="T18" fmla="*/ 218 w 318"/>
                  <a:gd name="T19" fmla="*/ 454 h 520"/>
                  <a:gd name="T20" fmla="*/ 247 w 318"/>
                  <a:gd name="T21" fmla="*/ 422 h 520"/>
                  <a:gd name="T22" fmla="*/ 261 w 318"/>
                  <a:gd name="T23" fmla="*/ 380 h 520"/>
                  <a:gd name="T24" fmla="*/ 262 w 318"/>
                  <a:gd name="T25" fmla="*/ 305 h 520"/>
                  <a:gd name="T26" fmla="*/ 256 w 318"/>
                  <a:gd name="T27" fmla="*/ 266 h 520"/>
                  <a:gd name="T28" fmla="*/ 234 w 318"/>
                  <a:gd name="T29" fmla="*/ 234 h 520"/>
                  <a:gd name="T30" fmla="*/ 203 w 318"/>
                  <a:gd name="T31" fmla="*/ 212 h 520"/>
                  <a:gd name="T32" fmla="*/ 165 w 318"/>
                  <a:gd name="T33" fmla="*/ 206 h 520"/>
                  <a:gd name="T34" fmla="*/ 318 w 318"/>
                  <a:gd name="T35" fmla="*/ 0 h 520"/>
                  <a:gd name="T36" fmla="*/ 262 w 318"/>
                  <a:gd name="T37" fmla="*/ 511 h 520"/>
                  <a:gd name="T38" fmla="*/ 261 w 318"/>
                  <a:gd name="T39" fmla="*/ 453 h 520"/>
                  <a:gd name="T40" fmla="*/ 224 w 318"/>
                  <a:gd name="T41" fmla="*/ 496 h 520"/>
                  <a:gd name="T42" fmla="*/ 173 w 318"/>
                  <a:gd name="T43" fmla="*/ 518 h 520"/>
                  <a:gd name="T44" fmla="*/ 117 w 318"/>
                  <a:gd name="T45" fmla="*/ 518 h 520"/>
                  <a:gd name="T46" fmla="*/ 74 w 318"/>
                  <a:gd name="T47" fmla="*/ 503 h 520"/>
                  <a:gd name="T48" fmla="*/ 38 w 318"/>
                  <a:gd name="T49" fmla="*/ 473 h 520"/>
                  <a:gd name="T50" fmla="*/ 9 w 318"/>
                  <a:gd name="T51" fmla="*/ 419 h 520"/>
                  <a:gd name="T52" fmla="*/ 0 w 318"/>
                  <a:gd name="T53" fmla="*/ 347 h 520"/>
                  <a:gd name="T54" fmla="*/ 7 w 318"/>
                  <a:gd name="T55" fmla="*/ 285 h 520"/>
                  <a:gd name="T56" fmla="*/ 27 w 318"/>
                  <a:gd name="T57" fmla="*/ 232 h 520"/>
                  <a:gd name="T58" fmla="*/ 61 w 318"/>
                  <a:gd name="T59" fmla="*/ 191 h 520"/>
                  <a:gd name="T60" fmla="*/ 105 w 318"/>
                  <a:gd name="T61" fmla="*/ 167 h 520"/>
                  <a:gd name="T62" fmla="*/ 157 w 318"/>
                  <a:gd name="T63" fmla="*/ 158 h 520"/>
                  <a:gd name="T64" fmla="*/ 209 w 318"/>
                  <a:gd name="T65" fmla="*/ 167 h 520"/>
                  <a:gd name="T66" fmla="*/ 247 w 318"/>
                  <a:gd name="T67" fmla="*/ 193 h 520"/>
                  <a:gd name="T68" fmla="*/ 262 w 318"/>
                  <a:gd name="T69" fmla="*/ 214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8" h="520">
                    <a:moveTo>
                      <a:pt x="165" y="206"/>
                    </a:moveTo>
                    <a:lnTo>
                      <a:pt x="142" y="208"/>
                    </a:lnTo>
                    <a:lnTo>
                      <a:pt x="121" y="215"/>
                    </a:lnTo>
                    <a:lnTo>
                      <a:pt x="102" y="226"/>
                    </a:lnTo>
                    <a:lnTo>
                      <a:pt x="86" y="243"/>
                    </a:lnTo>
                    <a:lnTo>
                      <a:pt x="73" y="263"/>
                    </a:lnTo>
                    <a:lnTo>
                      <a:pt x="64" y="286"/>
                    </a:lnTo>
                    <a:lnTo>
                      <a:pt x="58" y="314"/>
                    </a:lnTo>
                    <a:lnTo>
                      <a:pt x="56" y="344"/>
                    </a:lnTo>
                    <a:lnTo>
                      <a:pt x="58" y="373"/>
                    </a:lnTo>
                    <a:lnTo>
                      <a:pt x="64" y="398"/>
                    </a:lnTo>
                    <a:lnTo>
                      <a:pt x="72" y="420"/>
                    </a:lnTo>
                    <a:lnTo>
                      <a:pt x="84" y="439"/>
                    </a:lnTo>
                    <a:lnTo>
                      <a:pt x="99" y="453"/>
                    </a:lnTo>
                    <a:lnTo>
                      <a:pt x="116" y="464"/>
                    </a:lnTo>
                    <a:lnTo>
                      <a:pt x="136" y="471"/>
                    </a:lnTo>
                    <a:lnTo>
                      <a:pt x="159" y="473"/>
                    </a:lnTo>
                    <a:lnTo>
                      <a:pt x="181" y="471"/>
                    </a:lnTo>
                    <a:lnTo>
                      <a:pt x="200" y="464"/>
                    </a:lnTo>
                    <a:lnTo>
                      <a:pt x="218" y="454"/>
                    </a:lnTo>
                    <a:lnTo>
                      <a:pt x="233" y="440"/>
                    </a:lnTo>
                    <a:lnTo>
                      <a:pt x="247" y="422"/>
                    </a:lnTo>
                    <a:lnTo>
                      <a:pt x="256" y="402"/>
                    </a:lnTo>
                    <a:lnTo>
                      <a:pt x="261" y="380"/>
                    </a:lnTo>
                    <a:lnTo>
                      <a:pt x="262" y="355"/>
                    </a:lnTo>
                    <a:lnTo>
                      <a:pt x="262" y="305"/>
                    </a:lnTo>
                    <a:lnTo>
                      <a:pt x="261" y="284"/>
                    </a:lnTo>
                    <a:lnTo>
                      <a:pt x="256" y="266"/>
                    </a:lnTo>
                    <a:lnTo>
                      <a:pt x="247" y="248"/>
                    </a:lnTo>
                    <a:lnTo>
                      <a:pt x="234" y="234"/>
                    </a:lnTo>
                    <a:lnTo>
                      <a:pt x="219" y="221"/>
                    </a:lnTo>
                    <a:lnTo>
                      <a:pt x="203" y="212"/>
                    </a:lnTo>
                    <a:lnTo>
                      <a:pt x="184" y="207"/>
                    </a:lnTo>
                    <a:lnTo>
                      <a:pt x="165" y="206"/>
                    </a:lnTo>
                    <a:close/>
                    <a:moveTo>
                      <a:pt x="262" y="0"/>
                    </a:moveTo>
                    <a:lnTo>
                      <a:pt x="318" y="0"/>
                    </a:lnTo>
                    <a:lnTo>
                      <a:pt x="318" y="511"/>
                    </a:lnTo>
                    <a:lnTo>
                      <a:pt x="262" y="511"/>
                    </a:lnTo>
                    <a:lnTo>
                      <a:pt x="262" y="453"/>
                    </a:lnTo>
                    <a:lnTo>
                      <a:pt x="261" y="453"/>
                    </a:lnTo>
                    <a:lnTo>
                      <a:pt x="244" y="478"/>
                    </a:lnTo>
                    <a:lnTo>
                      <a:pt x="224" y="496"/>
                    </a:lnTo>
                    <a:lnTo>
                      <a:pt x="200" y="509"/>
                    </a:lnTo>
                    <a:lnTo>
                      <a:pt x="173" y="518"/>
                    </a:lnTo>
                    <a:lnTo>
                      <a:pt x="143" y="520"/>
                    </a:lnTo>
                    <a:lnTo>
                      <a:pt x="117" y="518"/>
                    </a:lnTo>
                    <a:lnTo>
                      <a:pt x="95" y="512"/>
                    </a:lnTo>
                    <a:lnTo>
                      <a:pt x="74" y="503"/>
                    </a:lnTo>
                    <a:lnTo>
                      <a:pt x="55" y="490"/>
                    </a:lnTo>
                    <a:lnTo>
                      <a:pt x="38" y="473"/>
                    </a:lnTo>
                    <a:lnTo>
                      <a:pt x="21" y="448"/>
                    </a:lnTo>
                    <a:lnTo>
                      <a:pt x="9" y="419"/>
                    </a:lnTo>
                    <a:lnTo>
                      <a:pt x="2" y="385"/>
                    </a:lnTo>
                    <a:lnTo>
                      <a:pt x="0" y="347"/>
                    </a:lnTo>
                    <a:lnTo>
                      <a:pt x="1" y="315"/>
                    </a:lnTo>
                    <a:lnTo>
                      <a:pt x="7" y="285"/>
                    </a:lnTo>
                    <a:lnTo>
                      <a:pt x="15" y="256"/>
                    </a:lnTo>
                    <a:lnTo>
                      <a:pt x="27" y="232"/>
                    </a:lnTo>
                    <a:lnTo>
                      <a:pt x="43" y="210"/>
                    </a:lnTo>
                    <a:lnTo>
                      <a:pt x="61" y="191"/>
                    </a:lnTo>
                    <a:lnTo>
                      <a:pt x="82" y="177"/>
                    </a:lnTo>
                    <a:lnTo>
                      <a:pt x="105" y="167"/>
                    </a:lnTo>
                    <a:lnTo>
                      <a:pt x="131" y="160"/>
                    </a:lnTo>
                    <a:lnTo>
                      <a:pt x="157" y="158"/>
                    </a:lnTo>
                    <a:lnTo>
                      <a:pt x="184" y="160"/>
                    </a:lnTo>
                    <a:lnTo>
                      <a:pt x="209" y="167"/>
                    </a:lnTo>
                    <a:lnTo>
                      <a:pt x="229" y="178"/>
                    </a:lnTo>
                    <a:lnTo>
                      <a:pt x="247" y="193"/>
                    </a:lnTo>
                    <a:lnTo>
                      <a:pt x="261" y="214"/>
                    </a:lnTo>
                    <a:lnTo>
                      <a:pt x="262" y="214"/>
                    </a:lnTo>
                    <a:lnTo>
                      <a:pt x="2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15"/>
              <p:cNvSpPr>
                <a:spLocks noEditPoints="1"/>
              </p:cNvSpPr>
              <p:nvPr/>
            </p:nvSpPr>
            <p:spPr bwMode="auto">
              <a:xfrm>
                <a:off x="-1704975" y="3059113"/>
                <a:ext cx="134938" cy="144463"/>
              </a:xfrm>
              <a:custGeom>
                <a:avLst/>
                <a:gdLst>
                  <a:gd name="T0" fmla="*/ 147 w 340"/>
                  <a:gd name="T1" fmla="*/ 50 h 362"/>
                  <a:gd name="T2" fmla="*/ 105 w 340"/>
                  <a:gd name="T3" fmla="*/ 67 h 362"/>
                  <a:gd name="T4" fmla="*/ 75 w 340"/>
                  <a:gd name="T5" fmla="*/ 102 h 362"/>
                  <a:gd name="T6" fmla="*/ 59 w 340"/>
                  <a:gd name="T7" fmla="*/ 153 h 362"/>
                  <a:gd name="T8" fmla="*/ 59 w 340"/>
                  <a:gd name="T9" fmla="*/ 213 h 362"/>
                  <a:gd name="T10" fmla="*/ 75 w 340"/>
                  <a:gd name="T11" fmla="*/ 261 h 362"/>
                  <a:gd name="T12" fmla="*/ 105 w 340"/>
                  <a:gd name="T13" fmla="*/ 295 h 362"/>
                  <a:gd name="T14" fmla="*/ 147 w 340"/>
                  <a:gd name="T15" fmla="*/ 313 h 362"/>
                  <a:gd name="T16" fmla="*/ 198 w 340"/>
                  <a:gd name="T17" fmla="*/ 313 h 362"/>
                  <a:gd name="T18" fmla="*/ 240 w 340"/>
                  <a:gd name="T19" fmla="*/ 295 h 362"/>
                  <a:gd name="T20" fmla="*/ 268 w 340"/>
                  <a:gd name="T21" fmla="*/ 262 h 362"/>
                  <a:gd name="T22" fmla="*/ 282 w 340"/>
                  <a:gd name="T23" fmla="*/ 212 h 362"/>
                  <a:gd name="T24" fmla="*/ 282 w 340"/>
                  <a:gd name="T25" fmla="*/ 151 h 362"/>
                  <a:gd name="T26" fmla="*/ 268 w 340"/>
                  <a:gd name="T27" fmla="*/ 101 h 362"/>
                  <a:gd name="T28" fmla="*/ 239 w 340"/>
                  <a:gd name="T29" fmla="*/ 67 h 362"/>
                  <a:gd name="T30" fmla="*/ 198 w 340"/>
                  <a:gd name="T31" fmla="*/ 49 h 362"/>
                  <a:gd name="T32" fmla="*/ 176 w 340"/>
                  <a:gd name="T33" fmla="*/ 0 h 362"/>
                  <a:gd name="T34" fmla="*/ 233 w 340"/>
                  <a:gd name="T35" fmla="*/ 8 h 362"/>
                  <a:gd name="T36" fmla="*/ 278 w 340"/>
                  <a:gd name="T37" fmla="*/ 31 h 362"/>
                  <a:gd name="T38" fmla="*/ 312 w 340"/>
                  <a:gd name="T39" fmla="*/ 69 h 362"/>
                  <a:gd name="T40" fmla="*/ 334 w 340"/>
                  <a:gd name="T41" fmla="*/ 119 h 362"/>
                  <a:gd name="T42" fmla="*/ 340 w 340"/>
                  <a:gd name="T43" fmla="*/ 179 h 362"/>
                  <a:gd name="T44" fmla="*/ 334 w 340"/>
                  <a:gd name="T45" fmla="*/ 241 h 362"/>
                  <a:gd name="T46" fmla="*/ 311 w 340"/>
                  <a:gd name="T47" fmla="*/ 291 h 362"/>
                  <a:gd name="T48" fmla="*/ 275 w 340"/>
                  <a:gd name="T49" fmla="*/ 330 h 362"/>
                  <a:gd name="T50" fmla="*/ 227 w 340"/>
                  <a:gd name="T51" fmla="*/ 354 h 362"/>
                  <a:gd name="T52" fmla="*/ 169 w 340"/>
                  <a:gd name="T53" fmla="*/ 362 h 362"/>
                  <a:gd name="T54" fmla="*/ 113 w 340"/>
                  <a:gd name="T55" fmla="*/ 354 h 362"/>
                  <a:gd name="T56" fmla="*/ 66 w 340"/>
                  <a:gd name="T57" fmla="*/ 331 h 362"/>
                  <a:gd name="T58" fmla="*/ 30 w 340"/>
                  <a:gd name="T59" fmla="*/ 293 h 362"/>
                  <a:gd name="T60" fmla="*/ 8 w 340"/>
                  <a:gd name="T61" fmla="*/ 244 h 362"/>
                  <a:gd name="T62" fmla="*/ 0 w 340"/>
                  <a:gd name="T63" fmla="*/ 185 h 362"/>
                  <a:gd name="T64" fmla="*/ 8 w 340"/>
                  <a:gd name="T65" fmla="*/ 122 h 362"/>
                  <a:gd name="T66" fmla="*/ 30 w 340"/>
                  <a:gd name="T67" fmla="*/ 71 h 362"/>
                  <a:gd name="T68" fmla="*/ 68 w 340"/>
                  <a:gd name="T69" fmla="*/ 32 h 362"/>
                  <a:gd name="T70" fmla="*/ 116 w 340"/>
                  <a:gd name="T71" fmla="*/ 8 h 362"/>
                  <a:gd name="T72" fmla="*/ 176 w 340"/>
                  <a:gd name="T73"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0" h="362">
                    <a:moveTo>
                      <a:pt x="173" y="48"/>
                    </a:moveTo>
                    <a:lnTo>
                      <a:pt x="147" y="50"/>
                    </a:lnTo>
                    <a:lnTo>
                      <a:pt x="125" y="57"/>
                    </a:lnTo>
                    <a:lnTo>
                      <a:pt x="105" y="67"/>
                    </a:lnTo>
                    <a:lnTo>
                      <a:pt x="88" y="82"/>
                    </a:lnTo>
                    <a:lnTo>
                      <a:pt x="75" y="102"/>
                    </a:lnTo>
                    <a:lnTo>
                      <a:pt x="65" y="126"/>
                    </a:lnTo>
                    <a:lnTo>
                      <a:pt x="59" y="153"/>
                    </a:lnTo>
                    <a:lnTo>
                      <a:pt x="57" y="183"/>
                    </a:lnTo>
                    <a:lnTo>
                      <a:pt x="59" y="213"/>
                    </a:lnTo>
                    <a:lnTo>
                      <a:pt x="65" y="238"/>
                    </a:lnTo>
                    <a:lnTo>
                      <a:pt x="75" y="261"/>
                    </a:lnTo>
                    <a:lnTo>
                      <a:pt x="88" y="280"/>
                    </a:lnTo>
                    <a:lnTo>
                      <a:pt x="105" y="295"/>
                    </a:lnTo>
                    <a:lnTo>
                      <a:pt x="125" y="306"/>
                    </a:lnTo>
                    <a:lnTo>
                      <a:pt x="147" y="313"/>
                    </a:lnTo>
                    <a:lnTo>
                      <a:pt x="173" y="315"/>
                    </a:lnTo>
                    <a:lnTo>
                      <a:pt x="198" y="313"/>
                    </a:lnTo>
                    <a:lnTo>
                      <a:pt x="220" y="306"/>
                    </a:lnTo>
                    <a:lnTo>
                      <a:pt x="240" y="295"/>
                    </a:lnTo>
                    <a:lnTo>
                      <a:pt x="256" y="281"/>
                    </a:lnTo>
                    <a:lnTo>
                      <a:pt x="268" y="262"/>
                    </a:lnTo>
                    <a:lnTo>
                      <a:pt x="277" y="238"/>
                    </a:lnTo>
                    <a:lnTo>
                      <a:pt x="282" y="212"/>
                    </a:lnTo>
                    <a:lnTo>
                      <a:pt x="285" y="182"/>
                    </a:lnTo>
                    <a:lnTo>
                      <a:pt x="282" y="151"/>
                    </a:lnTo>
                    <a:lnTo>
                      <a:pt x="277" y="125"/>
                    </a:lnTo>
                    <a:lnTo>
                      <a:pt x="268" y="101"/>
                    </a:lnTo>
                    <a:lnTo>
                      <a:pt x="256" y="82"/>
                    </a:lnTo>
                    <a:lnTo>
                      <a:pt x="239" y="67"/>
                    </a:lnTo>
                    <a:lnTo>
                      <a:pt x="220" y="56"/>
                    </a:lnTo>
                    <a:lnTo>
                      <a:pt x="198" y="49"/>
                    </a:lnTo>
                    <a:lnTo>
                      <a:pt x="173" y="48"/>
                    </a:lnTo>
                    <a:close/>
                    <a:moveTo>
                      <a:pt x="176" y="0"/>
                    </a:moveTo>
                    <a:lnTo>
                      <a:pt x="206" y="2"/>
                    </a:lnTo>
                    <a:lnTo>
                      <a:pt x="233" y="8"/>
                    </a:lnTo>
                    <a:lnTo>
                      <a:pt x="257" y="18"/>
                    </a:lnTo>
                    <a:lnTo>
                      <a:pt x="278" y="31"/>
                    </a:lnTo>
                    <a:lnTo>
                      <a:pt x="297" y="48"/>
                    </a:lnTo>
                    <a:lnTo>
                      <a:pt x="312" y="69"/>
                    </a:lnTo>
                    <a:lnTo>
                      <a:pt x="325" y="92"/>
                    </a:lnTo>
                    <a:lnTo>
                      <a:pt x="334" y="119"/>
                    </a:lnTo>
                    <a:lnTo>
                      <a:pt x="339" y="148"/>
                    </a:lnTo>
                    <a:lnTo>
                      <a:pt x="340" y="179"/>
                    </a:lnTo>
                    <a:lnTo>
                      <a:pt x="339" y="212"/>
                    </a:lnTo>
                    <a:lnTo>
                      <a:pt x="334" y="241"/>
                    </a:lnTo>
                    <a:lnTo>
                      <a:pt x="324" y="267"/>
                    </a:lnTo>
                    <a:lnTo>
                      <a:pt x="311" y="291"/>
                    </a:lnTo>
                    <a:lnTo>
                      <a:pt x="293" y="312"/>
                    </a:lnTo>
                    <a:lnTo>
                      <a:pt x="275" y="330"/>
                    </a:lnTo>
                    <a:lnTo>
                      <a:pt x="251" y="344"/>
                    </a:lnTo>
                    <a:lnTo>
                      <a:pt x="227" y="354"/>
                    </a:lnTo>
                    <a:lnTo>
                      <a:pt x="199" y="360"/>
                    </a:lnTo>
                    <a:lnTo>
                      <a:pt x="169" y="362"/>
                    </a:lnTo>
                    <a:lnTo>
                      <a:pt x="140" y="360"/>
                    </a:lnTo>
                    <a:lnTo>
                      <a:pt x="113" y="354"/>
                    </a:lnTo>
                    <a:lnTo>
                      <a:pt x="88" y="344"/>
                    </a:lnTo>
                    <a:lnTo>
                      <a:pt x="66" y="331"/>
                    </a:lnTo>
                    <a:lnTo>
                      <a:pt x="46" y="313"/>
                    </a:lnTo>
                    <a:lnTo>
                      <a:pt x="30" y="293"/>
                    </a:lnTo>
                    <a:lnTo>
                      <a:pt x="17" y="270"/>
                    </a:lnTo>
                    <a:lnTo>
                      <a:pt x="8" y="244"/>
                    </a:lnTo>
                    <a:lnTo>
                      <a:pt x="2" y="216"/>
                    </a:lnTo>
                    <a:lnTo>
                      <a:pt x="0" y="185"/>
                    </a:lnTo>
                    <a:lnTo>
                      <a:pt x="2" y="153"/>
                    </a:lnTo>
                    <a:lnTo>
                      <a:pt x="8" y="122"/>
                    </a:lnTo>
                    <a:lnTo>
                      <a:pt x="18" y="96"/>
                    </a:lnTo>
                    <a:lnTo>
                      <a:pt x="30" y="71"/>
                    </a:lnTo>
                    <a:lnTo>
                      <a:pt x="47" y="50"/>
                    </a:lnTo>
                    <a:lnTo>
                      <a:pt x="68" y="32"/>
                    </a:lnTo>
                    <a:lnTo>
                      <a:pt x="90" y="18"/>
                    </a:lnTo>
                    <a:lnTo>
                      <a:pt x="116" y="8"/>
                    </a:lnTo>
                    <a:lnTo>
                      <a:pt x="145" y="2"/>
                    </a:lnTo>
                    <a:lnTo>
                      <a:pt x="1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16"/>
              <p:cNvSpPr>
                <a:spLocks/>
              </p:cNvSpPr>
              <p:nvPr/>
            </p:nvSpPr>
            <p:spPr bwMode="auto">
              <a:xfrm>
                <a:off x="-1562100" y="3062288"/>
                <a:ext cx="192088" cy="138113"/>
              </a:xfrm>
              <a:custGeom>
                <a:avLst/>
                <a:gdLst>
                  <a:gd name="T0" fmla="*/ 0 w 483"/>
                  <a:gd name="T1" fmla="*/ 0 h 344"/>
                  <a:gd name="T2" fmla="*/ 58 w 483"/>
                  <a:gd name="T3" fmla="*/ 0 h 344"/>
                  <a:gd name="T4" fmla="*/ 129 w 483"/>
                  <a:gd name="T5" fmla="*/ 260 h 344"/>
                  <a:gd name="T6" fmla="*/ 131 w 483"/>
                  <a:gd name="T7" fmla="*/ 274 h 344"/>
                  <a:gd name="T8" fmla="*/ 133 w 483"/>
                  <a:gd name="T9" fmla="*/ 290 h 344"/>
                  <a:gd name="T10" fmla="*/ 137 w 483"/>
                  <a:gd name="T11" fmla="*/ 290 h 344"/>
                  <a:gd name="T12" fmla="*/ 138 w 483"/>
                  <a:gd name="T13" fmla="*/ 276 h 344"/>
                  <a:gd name="T14" fmla="*/ 142 w 483"/>
                  <a:gd name="T15" fmla="*/ 258 h 344"/>
                  <a:gd name="T16" fmla="*/ 221 w 483"/>
                  <a:gd name="T17" fmla="*/ 0 h 344"/>
                  <a:gd name="T18" fmla="*/ 273 w 483"/>
                  <a:gd name="T19" fmla="*/ 0 h 344"/>
                  <a:gd name="T20" fmla="*/ 344 w 483"/>
                  <a:gd name="T21" fmla="*/ 260 h 344"/>
                  <a:gd name="T22" fmla="*/ 348 w 483"/>
                  <a:gd name="T23" fmla="*/ 274 h 344"/>
                  <a:gd name="T24" fmla="*/ 349 w 483"/>
                  <a:gd name="T25" fmla="*/ 291 h 344"/>
                  <a:gd name="T26" fmla="*/ 352 w 483"/>
                  <a:gd name="T27" fmla="*/ 291 h 344"/>
                  <a:gd name="T28" fmla="*/ 353 w 483"/>
                  <a:gd name="T29" fmla="*/ 275 h 344"/>
                  <a:gd name="T30" fmla="*/ 358 w 483"/>
                  <a:gd name="T31" fmla="*/ 260 h 344"/>
                  <a:gd name="T32" fmla="*/ 428 w 483"/>
                  <a:gd name="T33" fmla="*/ 0 h 344"/>
                  <a:gd name="T34" fmla="*/ 483 w 483"/>
                  <a:gd name="T35" fmla="*/ 0 h 344"/>
                  <a:gd name="T36" fmla="*/ 379 w 483"/>
                  <a:gd name="T37" fmla="*/ 344 h 344"/>
                  <a:gd name="T38" fmla="*/ 322 w 483"/>
                  <a:gd name="T39" fmla="*/ 344 h 344"/>
                  <a:gd name="T40" fmla="*/ 250 w 483"/>
                  <a:gd name="T41" fmla="*/ 98 h 344"/>
                  <a:gd name="T42" fmla="*/ 247 w 483"/>
                  <a:gd name="T43" fmla="*/ 83 h 344"/>
                  <a:gd name="T44" fmla="*/ 245 w 483"/>
                  <a:gd name="T45" fmla="*/ 65 h 344"/>
                  <a:gd name="T46" fmla="*/ 244 w 483"/>
                  <a:gd name="T47" fmla="*/ 65 h 344"/>
                  <a:gd name="T48" fmla="*/ 242 w 483"/>
                  <a:gd name="T49" fmla="*/ 80 h 344"/>
                  <a:gd name="T50" fmla="*/ 236 w 483"/>
                  <a:gd name="T51" fmla="*/ 97 h 344"/>
                  <a:gd name="T52" fmla="*/ 159 w 483"/>
                  <a:gd name="T53" fmla="*/ 344 h 344"/>
                  <a:gd name="T54" fmla="*/ 103 w 483"/>
                  <a:gd name="T55" fmla="*/ 344 h 344"/>
                  <a:gd name="T56" fmla="*/ 0 w 483"/>
                  <a:gd name="T57"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3" h="344">
                    <a:moveTo>
                      <a:pt x="0" y="0"/>
                    </a:moveTo>
                    <a:lnTo>
                      <a:pt x="58" y="0"/>
                    </a:lnTo>
                    <a:lnTo>
                      <a:pt x="129" y="260"/>
                    </a:lnTo>
                    <a:lnTo>
                      <a:pt x="131" y="274"/>
                    </a:lnTo>
                    <a:lnTo>
                      <a:pt x="133" y="290"/>
                    </a:lnTo>
                    <a:lnTo>
                      <a:pt x="137" y="290"/>
                    </a:lnTo>
                    <a:lnTo>
                      <a:pt x="138" y="276"/>
                    </a:lnTo>
                    <a:lnTo>
                      <a:pt x="142" y="258"/>
                    </a:lnTo>
                    <a:lnTo>
                      <a:pt x="221" y="0"/>
                    </a:lnTo>
                    <a:lnTo>
                      <a:pt x="273" y="0"/>
                    </a:lnTo>
                    <a:lnTo>
                      <a:pt x="344" y="260"/>
                    </a:lnTo>
                    <a:lnTo>
                      <a:pt x="348" y="274"/>
                    </a:lnTo>
                    <a:lnTo>
                      <a:pt x="349" y="291"/>
                    </a:lnTo>
                    <a:lnTo>
                      <a:pt x="352" y="291"/>
                    </a:lnTo>
                    <a:lnTo>
                      <a:pt x="353" y="275"/>
                    </a:lnTo>
                    <a:lnTo>
                      <a:pt x="358" y="260"/>
                    </a:lnTo>
                    <a:lnTo>
                      <a:pt x="428" y="0"/>
                    </a:lnTo>
                    <a:lnTo>
                      <a:pt x="483" y="0"/>
                    </a:lnTo>
                    <a:lnTo>
                      <a:pt x="379" y="344"/>
                    </a:lnTo>
                    <a:lnTo>
                      <a:pt x="322" y="344"/>
                    </a:lnTo>
                    <a:lnTo>
                      <a:pt x="250" y="98"/>
                    </a:lnTo>
                    <a:lnTo>
                      <a:pt x="247" y="83"/>
                    </a:lnTo>
                    <a:lnTo>
                      <a:pt x="245" y="65"/>
                    </a:lnTo>
                    <a:lnTo>
                      <a:pt x="244" y="65"/>
                    </a:lnTo>
                    <a:lnTo>
                      <a:pt x="242" y="80"/>
                    </a:lnTo>
                    <a:lnTo>
                      <a:pt x="236" y="97"/>
                    </a:lnTo>
                    <a:lnTo>
                      <a:pt x="159" y="344"/>
                    </a:lnTo>
                    <a:lnTo>
                      <a:pt x="103" y="3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17"/>
              <p:cNvSpPr>
                <a:spLocks/>
              </p:cNvSpPr>
              <p:nvPr/>
            </p:nvSpPr>
            <p:spPr bwMode="auto">
              <a:xfrm>
                <a:off x="-1360488" y="3059113"/>
                <a:ext cx="84138" cy="144463"/>
              </a:xfrm>
              <a:custGeom>
                <a:avLst/>
                <a:gdLst>
                  <a:gd name="T0" fmla="*/ 148 w 212"/>
                  <a:gd name="T1" fmla="*/ 2 h 362"/>
                  <a:gd name="T2" fmla="*/ 196 w 212"/>
                  <a:gd name="T3" fmla="*/ 16 h 362"/>
                  <a:gd name="T4" fmla="*/ 173 w 212"/>
                  <a:gd name="T5" fmla="*/ 58 h 362"/>
                  <a:gd name="T6" fmla="*/ 118 w 212"/>
                  <a:gd name="T7" fmla="*/ 48 h 362"/>
                  <a:gd name="T8" fmla="*/ 86 w 212"/>
                  <a:gd name="T9" fmla="*/ 53 h 362"/>
                  <a:gd name="T10" fmla="*/ 65 w 212"/>
                  <a:gd name="T11" fmla="*/ 70 h 362"/>
                  <a:gd name="T12" fmla="*/ 57 w 212"/>
                  <a:gd name="T13" fmla="*/ 96 h 362"/>
                  <a:gd name="T14" fmla="*/ 62 w 212"/>
                  <a:gd name="T15" fmla="*/ 121 h 362"/>
                  <a:gd name="T16" fmla="*/ 81 w 212"/>
                  <a:gd name="T17" fmla="*/ 139 h 362"/>
                  <a:gd name="T18" fmla="*/ 123 w 212"/>
                  <a:gd name="T19" fmla="*/ 160 h 362"/>
                  <a:gd name="T20" fmla="*/ 176 w 212"/>
                  <a:gd name="T21" fmla="*/ 188 h 362"/>
                  <a:gd name="T22" fmla="*/ 203 w 212"/>
                  <a:gd name="T23" fmla="*/ 221 h 362"/>
                  <a:gd name="T24" fmla="*/ 212 w 212"/>
                  <a:gd name="T25" fmla="*/ 262 h 362"/>
                  <a:gd name="T26" fmla="*/ 203 w 212"/>
                  <a:gd name="T27" fmla="*/ 302 h 362"/>
                  <a:gd name="T28" fmla="*/ 177 w 212"/>
                  <a:gd name="T29" fmla="*/ 334 h 362"/>
                  <a:gd name="T30" fmla="*/ 137 w 212"/>
                  <a:gd name="T31" fmla="*/ 356 h 362"/>
                  <a:gd name="T32" fmla="*/ 86 w 212"/>
                  <a:gd name="T33" fmla="*/ 362 h 362"/>
                  <a:gd name="T34" fmla="*/ 26 w 212"/>
                  <a:gd name="T35" fmla="*/ 353 h 362"/>
                  <a:gd name="T36" fmla="*/ 0 w 212"/>
                  <a:gd name="T37" fmla="*/ 282 h 362"/>
                  <a:gd name="T38" fmla="*/ 42 w 212"/>
                  <a:gd name="T39" fmla="*/ 306 h 362"/>
                  <a:gd name="T40" fmla="*/ 89 w 212"/>
                  <a:gd name="T41" fmla="*/ 315 h 362"/>
                  <a:gd name="T42" fmla="*/ 126 w 212"/>
                  <a:gd name="T43" fmla="*/ 310 h 362"/>
                  <a:gd name="T44" fmla="*/ 148 w 212"/>
                  <a:gd name="T45" fmla="*/ 293 h 362"/>
                  <a:gd name="T46" fmla="*/ 155 w 212"/>
                  <a:gd name="T47" fmla="*/ 266 h 362"/>
                  <a:gd name="T48" fmla="*/ 149 w 212"/>
                  <a:gd name="T49" fmla="*/ 244 h 362"/>
                  <a:gd name="T50" fmla="*/ 134 w 212"/>
                  <a:gd name="T51" fmla="*/ 228 h 362"/>
                  <a:gd name="T52" fmla="*/ 105 w 212"/>
                  <a:gd name="T53" fmla="*/ 212 h 362"/>
                  <a:gd name="T54" fmla="*/ 57 w 212"/>
                  <a:gd name="T55" fmla="*/ 188 h 362"/>
                  <a:gd name="T56" fmla="*/ 20 w 212"/>
                  <a:gd name="T57" fmla="*/ 159 h 362"/>
                  <a:gd name="T58" fmla="*/ 2 w 212"/>
                  <a:gd name="T59" fmla="*/ 124 h 362"/>
                  <a:gd name="T60" fmla="*/ 2 w 212"/>
                  <a:gd name="T61" fmla="*/ 80 h 362"/>
                  <a:gd name="T62" fmla="*/ 20 w 212"/>
                  <a:gd name="T63" fmla="*/ 44 h 362"/>
                  <a:gd name="T64" fmla="*/ 53 w 212"/>
                  <a:gd name="T65" fmla="*/ 16 h 362"/>
                  <a:gd name="T66" fmla="*/ 97 w 212"/>
                  <a:gd name="T67" fmla="*/ 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2" h="362">
                    <a:moveTo>
                      <a:pt x="123" y="0"/>
                    </a:moveTo>
                    <a:lnTo>
                      <a:pt x="148" y="2"/>
                    </a:lnTo>
                    <a:lnTo>
                      <a:pt x="173" y="8"/>
                    </a:lnTo>
                    <a:lnTo>
                      <a:pt x="196" y="16"/>
                    </a:lnTo>
                    <a:lnTo>
                      <a:pt x="196" y="72"/>
                    </a:lnTo>
                    <a:lnTo>
                      <a:pt x="173" y="58"/>
                    </a:lnTo>
                    <a:lnTo>
                      <a:pt x="146" y="50"/>
                    </a:lnTo>
                    <a:lnTo>
                      <a:pt x="118" y="48"/>
                    </a:lnTo>
                    <a:lnTo>
                      <a:pt x="101" y="49"/>
                    </a:lnTo>
                    <a:lnTo>
                      <a:pt x="86" y="53"/>
                    </a:lnTo>
                    <a:lnTo>
                      <a:pt x="74" y="61"/>
                    </a:lnTo>
                    <a:lnTo>
                      <a:pt x="65" y="70"/>
                    </a:lnTo>
                    <a:lnTo>
                      <a:pt x="59" y="82"/>
                    </a:lnTo>
                    <a:lnTo>
                      <a:pt x="57" y="96"/>
                    </a:lnTo>
                    <a:lnTo>
                      <a:pt x="59" y="109"/>
                    </a:lnTo>
                    <a:lnTo>
                      <a:pt x="62" y="121"/>
                    </a:lnTo>
                    <a:lnTo>
                      <a:pt x="70" y="130"/>
                    </a:lnTo>
                    <a:lnTo>
                      <a:pt x="81" y="139"/>
                    </a:lnTo>
                    <a:lnTo>
                      <a:pt x="99" y="149"/>
                    </a:lnTo>
                    <a:lnTo>
                      <a:pt x="123" y="160"/>
                    </a:lnTo>
                    <a:lnTo>
                      <a:pt x="153" y="174"/>
                    </a:lnTo>
                    <a:lnTo>
                      <a:pt x="176" y="188"/>
                    </a:lnTo>
                    <a:lnTo>
                      <a:pt x="192" y="204"/>
                    </a:lnTo>
                    <a:lnTo>
                      <a:pt x="203" y="221"/>
                    </a:lnTo>
                    <a:lnTo>
                      <a:pt x="210" y="240"/>
                    </a:lnTo>
                    <a:lnTo>
                      <a:pt x="212" y="262"/>
                    </a:lnTo>
                    <a:lnTo>
                      <a:pt x="210" y="283"/>
                    </a:lnTo>
                    <a:lnTo>
                      <a:pt x="203" y="302"/>
                    </a:lnTo>
                    <a:lnTo>
                      <a:pt x="193" y="319"/>
                    </a:lnTo>
                    <a:lnTo>
                      <a:pt x="177" y="334"/>
                    </a:lnTo>
                    <a:lnTo>
                      <a:pt x="158" y="347"/>
                    </a:lnTo>
                    <a:lnTo>
                      <a:pt x="137" y="356"/>
                    </a:lnTo>
                    <a:lnTo>
                      <a:pt x="113" y="360"/>
                    </a:lnTo>
                    <a:lnTo>
                      <a:pt x="86" y="362"/>
                    </a:lnTo>
                    <a:lnTo>
                      <a:pt x="55" y="360"/>
                    </a:lnTo>
                    <a:lnTo>
                      <a:pt x="26" y="353"/>
                    </a:lnTo>
                    <a:lnTo>
                      <a:pt x="0" y="341"/>
                    </a:lnTo>
                    <a:lnTo>
                      <a:pt x="0" y="282"/>
                    </a:lnTo>
                    <a:lnTo>
                      <a:pt x="21" y="296"/>
                    </a:lnTo>
                    <a:lnTo>
                      <a:pt x="42" y="306"/>
                    </a:lnTo>
                    <a:lnTo>
                      <a:pt x="66" y="313"/>
                    </a:lnTo>
                    <a:lnTo>
                      <a:pt x="89" y="315"/>
                    </a:lnTo>
                    <a:lnTo>
                      <a:pt x="109" y="314"/>
                    </a:lnTo>
                    <a:lnTo>
                      <a:pt x="126" y="310"/>
                    </a:lnTo>
                    <a:lnTo>
                      <a:pt x="139" y="303"/>
                    </a:lnTo>
                    <a:lnTo>
                      <a:pt x="148" y="293"/>
                    </a:lnTo>
                    <a:lnTo>
                      <a:pt x="154" y="282"/>
                    </a:lnTo>
                    <a:lnTo>
                      <a:pt x="155" y="266"/>
                    </a:lnTo>
                    <a:lnTo>
                      <a:pt x="154" y="254"/>
                    </a:lnTo>
                    <a:lnTo>
                      <a:pt x="149" y="244"/>
                    </a:lnTo>
                    <a:lnTo>
                      <a:pt x="143" y="235"/>
                    </a:lnTo>
                    <a:lnTo>
                      <a:pt x="134" y="228"/>
                    </a:lnTo>
                    <a:lnTo>
                      <a:pt x="122" y="221"/>
                    </a:lnTo>
                    <a:lnTo>
                      <a:pt x="105" y="212"/>
                    </a:lnTo>
                    <a:lnTo>
                      <a:pt x="85" y="202"/>
                    </a:lnTo>
                    <a:lnTo>
                      <a:pt x="57" y="188"/>
                    </a:lnTo>
                    <a:lnTo>
                      <a:pt x="35" y="175"/>
                    </a:lnTo>
                    <a:lnTo>
                      <a:pt x="20" y="159"/>
                    </a:lnTo>
                    <a:lnTo>
                      <a:pt x="9" y="144"/>
                    </a:lnTo>
                    <a:lnTo>
                      <a:pt x="2" y="124"/>
                    </a:lnTo>
                    <a:lnTo>
                      <a:pt x="1" y="100"/>
                    </a:lnTo>
                    <a:lnTo>
                      <a:pt x="2" y="80"/>
                    </a:lnTo>
                    <a:lnTo>
                      <a:pt x="9" y="61"/>
                    </a:lnTo>
                    <a:lnTo>
                      <a:pt x="20" y="44"/>
                    </a:lnTo>
                    <a:lnTo>
                      <a:pt x="35" y="29"/>
                    </a:lnTo>
                    <a:lnTo>
                      <a:pt x="53" y="16"/>
                    </a:lnTo>
                    <a:lnTo>
                      <a:pt x="74" y="8"/>
                    </a:lnTo>
                    <a:lnTo>
                      <a:pt x="97" y="2"/>
                    </a:lnTo>
                    <a:lnTo>
                      <a:pt x="1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9" name="Group 38"/>
            <p:cNvGrpSpPr/>
            <p:nvPr userDrawn="1"/>
          </p:nvGrpSpPr>
          <p:grpSpPr>
            <a:xfrm>
              <a:off x="554377" y="1010851"/>
              <a:ext cx="876903" cy="276809"/>
              <a:chOff x="-4914900" y="7853363"/>
              <a:chExt cx="3384550" cy="1068388"/>
            </a:xfrm>
            <a:grpFill/>
          </p:grpSpPr>
          <p:sp>
            <p:nvSpPr>
              <p:cNvPr id="40" name="Freeform 9"/>
              <p:cNvSpPr>
                <a:spLocks noEditPoints="1"/>
              </p:cNvSpPr>
              <p:nvPr/>
            </p:nvSpPr>
            <p:spPr bwMode="auto">
              <a:xfrm>
                <a:off x="-3700463" y="8056563"/>
                <a:ext cx="606425" cy="663575"/>
              </a:xfrm>
              <a:custGeom>
                <a:avLst/>
                <a:gdLst>
                  <a:gd name="T0" fmla="*/ 346 w 764"/>
                  <a:gd name="T1" fmla="*/ 88 h 835"/>
                  <a:gd name="T2" fmla="*/ 271 w 764"/>
                  <a:gd name="T3" fmla="*/ 109 h 835"/>
                  <a:gd name="T4" fmla="*/ 206 w 764"/>
                  <a:gd name="T5" fmla="*/ 150 h 835"/>
                  <a:gd name="T6" fmla="*/ 156 w 764"/>
                  <a:gd name="T7" fmla="*/ 210 h 835"/>
                  <a:gd name="T8" fmla="*/ 121 w 764"/>
                  <a:gd name="T9" fmla="*/ 286 h 835"/>
                  <a:gd name="T10" fmla="*/ 103 w 764"/>
                  <a:gd name="T11" fmla="*/ 371 h 835"/>
                  <a:gd name="T12" fmla="*/ 103 w 764"/>
                  <a:gd name="T13" fmla="*/ 465 h 835"/>
                  <a:gd name="T14" fmla="*/ 119 w 764"/>
                  <a:gd name="T15" fmla="*/ 551 h 835"/>
                  <a:gd name="T16" fmla="*/ 153 w 764"/>
                  <a:gd name="T17" fmla="*/ 627 h 835"/>
                  <a:gd name="T18" fmla="*/ 204 w 764"/>
                  <a:gd name="T19" fmla="*/ 685 h 835"/>
                  <a:gd name="T20" fmla="*/ 267 w 764"/>
                  <a:gd name="T21" fmla="*/ 726 h 835"/>
                  <a:gd name="T22" fmla="*/ 340 w 764"/>
                  <a:gd name="T23" fmla="*/ 747 h 835"/>
                  <a:gd name="T24" fmla="*/ 422 w 764"/>
                  <a:gd name="T25" fmla="*/ 747 h 835"/>
                  <a:gd name="T26" fmla="*/ 499 w 764"/>
                  <a:gd name="T27" fmla="*/ 728 h 835"/>
                  <a:gd name="T28" fmla="*/ 562 w 764"/>
                  <a:gd name="T29" fmla="*/ 687 h 835"/>
                  <a:gd name="T30" fmla="*/ 612 w 764"/>
                  <a:gd name="T31" fmla="*/ 630 h 835"/>
                  <a:gd name="T32" fmla="*/ 646 w 764"/>
                  <a:gd name="T33" fmla="*/ 557 h 835"/>
                  <a:gd name="T34" fmla="*/ 663 w 764"/>
                  <a:gd name="T35" fmla="*/ 469 h 835"/>
                  <a:gd name="T36" fmla="*/ 663 w 764"/>
                  <a:gd name="T37" fmla="*/ 369 h 835"/>
                  <a:gd name="T38" fmla="*/ 646 w 764"/>
                  <a:gd name="T39" fmla="*/ 279 h 835"/>
                  <a:gd name="T40" fmla="*/ 614 w 764"/>
                  <a:gd name="T41" fmla="*/ 204 h 835"/>
                  <a:gd name="T42" fmla="*/ 565 w 764"/>
                  <a:gd name="T43" fmla="*/ 146 h 835"/>
                  <a:gd name="T44" fmla="*/ 503 w 764"/>
                  <a:gd name="T45" fmla="*/ 107 h 835"/>
                  <a:gd name="T46" fmla="*/ 428 w 764"/>
                  <a:gd name="T47" fmla="*/ 88 h 835"/>
                  <a:gd name="T48" fmla="*/ 393 w 764"/>
                  <a:gd name="T49" fmla="*/ 0 h 835"/>
                  <a:gd name="T50" fmla="*/ 495 w 764"/>
                  <a:gd name="T51" fmla="*/ 13 h 835"/>
                  <a:gd name="T52" fmla="*/ 586 w 764"/>
                  <a:gd name="T53" fmla="*/ 52 h 835"/>
                  <a:gd name="T54" fmla="*/ 661 w 764"/>
                  <a:gd name="T55" fmla="*/ 112 h 835"/>
                  <a:gd name="T56" fmla="*/ 718 w 764"/>
                  <a:gd name="T57" fmla="*/ 195 h 835"/>
                  <a:gd name="T58" fmla="*/ 753 w 764"/>
                  <a:gd name="T59" fmla="*/ 295 h 835"/>
                  <a:gd name="T60" fmla="*/ 764 w 764"/>
                  <a:gd name="T61" fmla="*/ 406 h 835"/>
                  <a:gd name="T62" fmla="*/ 753 w 764"/>
                  <a:gd name="T63" fmla="*/ 528 h 835"/>
                  <a:gd name="T64" fmla="*/ 716 w 764"/>
                  <a:gd name="T65" fmla="*/ 633 h 835"/>
                  <a:gd name="T66" fmla="*/ 672 w 764"/>
                  <a:gd name="T67" fmla="*/ 703 h 835"/>
                  <a:gd name="T68" fmla="*/ 615 w 764"/>
                  <a:gd name="T69" fmla="*/ 760 h 835"/>
                  <a:gd name="T70" fmla="*/ 536 w 764"/>
                  <a:gd name="T71" fmla="*/ 805 h 835"/>
                  <a:gd name="T72" fmla="*/ 434 w 764"/>
                  <a:gd name="T73" fmla="*/ 831 h 835"/>
                  <a:gd name="T74" fmla="*/ 325 w 764"/>
                  <a:gd name="T75" fmla="*/ 831 h 835"/>
                  <a:gd name="T76" fmla="*/ 227 w 764"/>
                  <a:gd name="T77" fmla="*/ 805 h 835"/>
                  <a:gd name="T78" fmla="*/ 141 w 764"/>
                  <a:gd name="T79" fmla="*/ 756 h 835"/>
                  <a:gd name="T80" fmla="*/ 74 w 764"/>
                  <a:gd name="T81" fmla="*/ 684 h 835"/>
                  <a:gd name="T82" fmla="*/ 28 w 764"/>
                  <a:gd name="T83" fmla="*/ 590 h 835"/>
                  <a:gd name="T84" fmla="*/ 4 w 764"/>
                  <a:gd name="T85" fmla="*/ 484 h 835"/>
                  <a:gd name="T86" fmla="*/ 4 w 764"/>
                  <a:gd name="T87" fmla="*/ 365 h 835"/>
                  <a:gd name="T88" fmla="*/ 28 w 764"/>
                  <a:gd name="T89" fmla="*/ 252 h 835"/>
                  <a:gd name="T90" fmla="*/ 69 w 764"/>
                  <a:gd name="T91" fmla="*/ 164 h 835"/>
                  <a:gd name="T92" fmla="*/ 121 w 764"/>
                  <a:gd name="T93" fmla="*/ 101 h 835"/>
                  <a:gd name="T94" fmla="*/ 185 w 764"/>
                  <a:gd name="T95" fmla="*/ 52 h 835"/>
                  <a:gd name="T96" fmla="*/ 283 w 764"/>
                  <a:gd name="T97" fmla="*/ 13 h 835"/>
                  <a:gd name="T98" fmla="*/ 393 w 764"/>
                  <a:gd name="T99"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4" h="835">
                    <a:moveTo>
                      <a:pt x="386" y="85"/>
                    </a:moveTo>
                    <a:lnTo>
                      <a:pt x="346" y="88"/>
                    </a:lnTo>
                    <a:lnTo>
                      <a:pt x="307" y="96"/>
                    </a:lnTo>
                    <a:lnTo>
                      <a:pt x="271" y="109"/>
                    </a:lnTo>
                    <a:lnTo>
                      <a:pt x="237" y="127"/>
                    </a:lnTo>
                    <a:lnTo>
                      <a:pt x="206" y="150"/>
                    </a:lnTo>
                    <a:lnTo>
                      <a:pt x="179" y="177"/>
                    </a:lnTo>
                    <a:lnTo>
                      <a:pt x="156" y="210"/>
                    </a:lnTo>
                    <a:lnTo>
                      <a:pt x="136" y="246"/>
                    </a:lnTo>
                    <a:lnTo>
                      <a:pt x="121" y="286"/>
                    </a:lnTo>
                    <a:lnTo>
                      <a:pt x="109" y="327"/>
                    </a:lnTo>
                    <a:lnTo>
                      <a:pt x="103" y="371"/>
                    </a:lnTo>
                    <a:lnTo>
                      <a:pt x="100" y="418"/>
                    </a:lnTo>
                    <a:lnTo>
                      <a:pt x="103" y="465"/>
                    </a:lnTo>
                    <a:lnTo>
                      <a:pt x="109" y="510"/>
                    </a:lnTo>
                    <a:lnTo>
                      <a:pt x="119" y="551"/>
                    </a:lnTo>
                    <a:lnTo>
                      <a:pt x="135" y="590"/>
                    </a:lnTo>
                    <a:lnTo>
                      <a:pt x="153" y="627"/>
                    </a:lnTo>
                    <a:lnTo>
                      <a:pt x="176" y="658"/>
                    </a:lnTo>
                    <a:lnTo>
                      <a:pt x="204" y="685"/>
                    </a:lnTo>
                    <a:lnTo>
                      <a:pt x="233" y="708"/>
                    </a:lnTo>
                    <a:lnTo>
                      <a:pt x="267" y="726"/>
                    </a:lnTo>
                    <a:lnTo>
                      <a:pt x="302" y="739"/>
                    </a:lnTo>
                    <a:lnTo>
                      <a:pt x="340" y="747"/>
                    </a:lnTo>
                    <a:lnTo>
                      <a:pt x="378" y="750"/>
                    </a:lnTo>
                    <a:lnTo>
                      <a:pt x="422" y="747"/>
                    </a:lnTo>
                    <a:lnTo>
                      <a:pt x="461" y="739"/>
                    </a:lnTo>
                    <a:lnTo>
                      <a:pt x="499" y="728"/>
                    </a:lnTo>
                    <a:lnTo>
                      <a:pt x="531" y="709"/>
                    </a:lnTo>
                    <a:lnTo>
                      <a:pt x="562" y="687"/>
                    </a:lnTo>
                    <a:lnTo>
                      <a:pt x="590" y="662"/>
                    </a:lnTo>
                    <a:lnTo>
                      <a:pt x="612" y="630"/>
                    </a:lnTo>
                    <a:lnTo>
                      <a:pt x="631" y="596"/>
                    </a:lnTo>
                    <a:lnTo>
                      <a:pt x="646" y="557"/>
                    </a:lnTo>
                    <a:lnTo>
                      <a:pt x="657" y="515"/>
                    </a:lnTo>
                    <a:lnTo>
                      <a:pt x="663" y="469"/>
                    </a:lnTo>
                    <a:lnTo>
                      <a:pt x="665" y="419"/>
                    </a:lnTo>
                    <a:lnTo>
                      <a:pt x="663" y="369"/>
                    </a:lnTo>
                    <a:lnTo>
                      <a:pt x="657" y="322"/>
                    </a:lnTo>
                    <a:lnTo>
                      <a:pt x="646" y="279"/>
                    </a:lnTo>
                    <a:lnTo>
                      <a:pt x="632" y="239"/>
                    </a:lnTo>
                    <a:lnTo>
                      <a:pt x="614" y="204"/>
                    </a:lnTo>
                    <a:lnTo>
                      <a:pt x="591" y="173"/>
                    </a:lnTo>
                    <a:lnTo>
                      <a:pt x="565" y="146"/>
                    </a:lnTo>
                    <a:lnTo>
                      <a:pt x="535" y="124"/>
                    </a:lnTo>
                    <a:lnTo>
                      <a:pt x="503" y="107"/>
                    </a:lnTo>
                    <a:lnTo>
                      <a:pt x="466" y="94"/>
                    </a:lnTo>
                    <a:lnTo>
                      <a:pt x="428" y="88"/>
                    </a:lnTo>
                    <a:lnTo>
                      <a:pt x="386" y="85"/>
                    </a:lnTo>
                    <a:close/>
                    <a:moveTo>
                      <a:pt x="393" y="0"/>
                    </a:moveTo>
                    <a:lnTo>
                      <a:pt x="446" y="4"/>
                    </a:lnTo>
                    <a:lnTo>
                      <a:pt x="495" y="13"/>
                    </a:lnTo>
                    <a:lnTo>
                      <a:pt x="542" y="28"/>
                    </a:lnTo>
                    <a:lnTo>
                      <a:pt x="586" y="52"/>
                    </a:lnTo>
                    <a:lnTo>
                      <a:pt x="626" y="80"/>
                    </a:lnTo>
                    <a:lnTo>
                      <a:pt x="661" y="112"/>
                    </a:lnTo>
                    <a:lnTo>
                      <a:pt x="692" y="151"/>
                    </a:lnTo>
                    <a:lnTo>
                      <a:pt x="718" y="195"/>
                    </a:lnTo>
                    <a:lnTo>
                      <a:pt x="737" y="243"/>
                    </a:lnTo>
                    <a:lnTo>
                      <a:pt x="753" y="295"/>
                    </a:lnTo>
                    <a:lnTo>
                      <a:pt x="760" y="349"/>
                    </a:lnTo>
                    <a:lnTo>
                      <a:pt x="764" y="406"/>
                    </a:lnTo>
                    <a:lnTo>
                      <a:pt x="760" y="470"/>
                    </a:lnTo>
                    <a:lnTo>
                      <a:pt x="753" y="528"/>
                    </a:lnTo>
                    <a:lnTo>
                      <a:pt x="737" y="583"/>
                    </a:lnTo>
                    <a:lnTo>
                      <a:pt x="716" y="633"/>
                    </a:lnTo>
                    <a:lnTo>
                      <a:pt x="697" y="669"/>
                    </a:lnTo>
                    <a:lnTo>
                      <a:pt x="672" y="703"/>
                    </a:lnTo>
                    <a:lnTo>
                      <a:pt x="645" y="733"/>
                    </a:lnTo>
                    <a:lnTo>
                      <a:pt x="615" y="760"/>
                    </a:lnTo>
                    <a:lnTo>
                      <a:pt x="582" y="782"/>
                    </a:lnTo>
                    <a:lnTo>
                      <a:pt x="536" y="805"/>
                    </a:lnTo>
                    <a:lnTo>
                      <a:pt x="487" y="822"/>
                    </a:lnTo>
                    <a:lnTo>
                      <a:pt x="434" y="831"/>
                    </a:lnTo>
                    <a:lnTo>
                      <a:pt x="378" y="835"/>
                    </a:lnTo>
                    <a:lnTo>
                      <a:pt x="325" y="831"/>
                    </a:lnTo>
                    <a:lnTo>
                      <a:pt x="275" y="822"/>
                    </a:lnTo>
                    <a:lnTo>
                      <a:pt x="227" y="805"/>
                    </a:lnTo>
                    <a:lnTo>
                      <a:pt x="182" y="783"/>
                    </a:lnTo>
                    <a:lnTo>
                      <a:pt x="141" y="756"/>
                    </a:lnTo>
                    <a:lnTo>
                      <a:pt x="105" y="722"/>
                    </a:lnTo>
                    <a:lnTo>
                      <a:pt x="74" y="684"/>
                    </a:lnTo>
                    <a:lnTo>
                      <a:pt x="48" y="640"/>
                    </a:lnTo>
                    <a:lnTo>
                      <a:pt x="28" y="590"/>
                    </a:lnTo>
                    <a:lnTo>
                      <a:pt x="13" y="539"/>
                    </a:lnTo>
                    <a:lnTo>
                      <a:pt x="4" y="484"/>
                    </a:lnTo>
                    <a:lnTo>
                      <a:pt x="0" y="427"/>
                    </a:lnTo>
                    <a:lnTo>
                      <a:pt x="4" y="365"/>
                    </a:lnTo>
                    <a:lnTo>
                      <a:pt x="13" y="307"/>
                    </a:lnTo>
                    <a:lnTo>
                      <a:pt x="28" y="252"/>
                    </a:lnTo>
                    <a:lnTo>
                      <a:pt x="48" y="202"/>
                    </a:lnTo>
                    <a:lnTo>
                      <a:pt x="69" y="164"/>
                    </a:lnTo>
                    <a:lnTo>
                      <a:pt x="94" y="131"/>
                    </a:lnTo>
                    <a:lnTo>
                      <a:pt x="121" y="101"/>
                    </a:lnTo>
                    <a:lnTo>
                      <a:pt x="152" y="75"/>
                    </a:lnTo>
                    <a:lnTo>
                      <a:pt x="185" y="52"/>
                    </a:lnTo>
                    <a:lnTo>
                      <a:pt x="232" y="29"/>
                    </a:lnTo>
                    <a:lnTo>
                      <a:pt x="283" y="13"/>
                    </a:lnTo>
                    <a:lnTo>
                      <a:pt x="336" y="4"/>
                    </a:lnTo>
                    <a:lnTo>
                      <a:pt x="3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10"/>
              <p:cNvSpPr>
                <a:spLocks/>
              </p:cNvSpPr>
              <p:nvPr/>
            </p:nvSpPr>
            <p:spPr bwMode="auto">
              <a:xfrm>
                <a:off x="-3049588" y="8021638"/>
                <a:ext cx="276225" cy="687388"/>
              </a:xfrm>
              <a:custGeom>
                <a:avLst/>
                <a:gdLst>
                  <a:gd name="T0" fmla="*/ 281 w 349"/>
                  <a:gd name="T1" fmla="*/ 0 h 867"/>
                  <a:gd name="T2" fmla="*/ 307 w 349"/>
                  <a:gd name="T3" fmla="*/ 2 h 867"/>
                  <a:gd name="T4" fmla="*/ 331 w 349"/>
                  <a:gd name="T5" fmla="*/ 6 h 867"/>
                  <a:gd name="T6" fmla="*/ 349 w 349"/>
                  <a:gd name="T7" fmla="*/ 11 h 867"/>
                  <a:gd name="T8" fmla="*/ 349 w 349"/>
                  <a:gd name="T9" fmla="*/ 95 h 867"/>
                  <a:gd name="T10" fmla="*/ 329 w 349"/>
                  <a:gd name="T11" fmla="*/ 86 h 867"/>
                  <a:gd name="T12" fmla="*/ 310 w 349"/>
                  <a:gd name="T13" fmla="*/ 81 h 867"/>
                  <a:gd name="T14" fmla="*/ 288 w 349"/>
                  <a:gd name="T15" fmla="*/ 79 h 867"/>
                  <a:gd name="T16" fmla="*/ 262 w 349"/>
                  <a:gd name="T17" fmla="*/ 82 h 867"/>
                  <a:gd name="T18" fmla="*/ 240 w 349"/>
                  <a:gd name="T19" fmla="*/ 90 h 867"/>
                  <a:gd name="T20" fmla="*/ 222 w 349"/>
                  <a:gd name="T21" fmla="*/ 101 h 867"/>
                  <a:gd name="T22" fmla="*/ 209 w 349"/>
                  <a:gd name="T23" fmla="*/ 120 h 867"/>
                  <a:gd name="T24" fmla="*/ 198 w 349"/>
                  <a:gd name="T25" fmla="*/ 142 h 867"/>
                  <a:gd name="T26" fmla="*/ 192 w 349"/>
                  <a:gd name="T27" fmla="*/ 169 h 867"/>
                  <a:gd name="T28" fmla="*/ 191 w 349"/>
                  <a:gd name="T29" fmla="*/ 201 h 867"/>
                  <a:gd name="T30" fmla="*/ 191 w 349"/>
                  <a:gd name="T31" fmla="*/ 291 h 867"/>
                  <a:gd name="T32" fmla="*/ 325 w 349"/>
                  <a:gd name="T33" fmla="*/ 291 h 867"/>
                  <a:gd name="T34" fmla="*/ 325 w 349"/>
                  <a:gd name="T35" fmla="*/ 368 h 867"/>
                  <a:gd name="T36" fmla="*/ 191 w 349"/>
                  <a:gd name="T37" fmla="*/ 368 h 867"/>
                  <a:gd name="T38" fmla="*/ 191 w 349"/>
                  <a:gd name="T39" fmla="*/ 867 h 867"/>
                  <a:gd name="T40" fmla="*/ 99 w 349"/>
                  <a:gd name="T41" fmla="*/ 867 h 867"/>
                  <a:gd name="T42" fmla="*/ 99 w 349"/>
                  <a:gd name="T43" fmla="*/ 368 h 867"/>
                  <a:gd name="T44" fmla="*/ 0 w 349"/>
                  <a:gd name="T45" fmla="*/ 368 h 867"/>
                  <a:gd name="T46" fmla="*/ 0 w 349"/>
                  <a:gd name="T47" fmla="*/ 291 h 867"/>
                  <a:gd name="T48" fmla="*/ 99 w 349"/>
                  <a:gd name="T49" fmla="*/ 291 h 867"/>
                  <a:gd name="T50" fmla="*/ 99 w 349"/>
                  <a:gd name="T51" fmla="*/ 197 h 867"/>
                  <a:gd name="T52" fmla="*/ 100 w 349"/>
                  <a:gd name="T53" fmla="*/ 164 h 867"/>
                  <a:gd name="T54" fmla="*/ 106 w 349"/>
                  <a:gd name="T55" fmla="*/ 132 h 867"/>
                  <a:gd name="T56" fmla="*/ 117 w 349"/>
                  <a:gd name="T57" fmla="*/ 104 h 867"/>
                  <a:gd name="T58" fmla="*/ 131 w 349"/>
                  <a:gd name="T59" fmla="*/ 78 h 867"/>
                  <a:gd name="T60" fmla="*/ 151 w 349"/>
                  <a:gd name="T61" fmla="*/ 55 h 867"/>
                  <a:gd name="T62" fmla="*/ 178 w 349"/>
                  <a:gd name="T63" fmla="*/ 31 h 867"/>
                  <a:gd name="T64" fmla="*/ 209 w 349"/>
                  <a:gd name="T65" fmla="*/ 15 h 867"/>
                  <a:gd name="T66" fmla="*/ 244 w 349"/>
                  <a:gd name="T67" fmla="*/ 4 h 867"/>
                  <a:gd name="T68" fmla="*/ 281 w 349"/>
                  <a:gd name="T69"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9" h="867">
                    <a:moveTo>
                      <a:pt x="281" y="0"/>
                    </a:moveTo>
                    <a:lnTo>
                      <a:pt x="307" y="2"/>
                    </a:lnTo>
                    <a:lnTo>
                      <a:pt x="331" y="6"/>
                    </a:lnTo>
                    <a:lnTo>
                      <a:pt x="349" y="11"/>
                    </a:lnTo>
                    <a:lnTo>
                      <a:pt x="349" y="95"/>
                    </a:lnTo>
                    <a:lnTo>
                      <a:pt x="329" y="86"/>
                    </a:lnTo>
                    <a:lnTo>
                      <a:pt x="310" y="81"/>
                    </a:lnTo>
                    <a:lnTo>
                      <a:pt x="288" y="79"/>
                    </a:lnTo>
                    <a:lnTo>
                      <a:pt x="262" y="82"/>
                    </a:lnTo>
                    <a:lnTo>
                      <a:pt x="240" y="90"/>
                    </a:lnTo>
                    <a:lnTo>
                      <a:pt x="222" y="101"/>
                    </a:lnTo>
                    <a:lnTo>
                      <a:pt x="209" y="120"/>
                    </a:lnTo>
                    <a:lnTo>
                      <a:pt x="198" y="142"/>
                    </a:lnTo>
                    <a:lnTo>
                      <a:pt x="192" y="169"/>
                    </a:lnTo>
                    <a:lnTo>
                      <a:pt x="191" y="201"/>
                    </a:lnTo>
                    <a:lnTo>
                      <a:pt x="191" y="291"/>
                    </a:lnTo>
                    <a:lnTo>
                      <a:pt x="325" y="291"/>
                    </a:lnTo>
                    <a:lnTo>
                      <a:pt x="325" y="368"/>
                    </a:lnTo>
                    <a:lnTo>
                      <a:pt x="191" y="368"/>
                    </a:lnTo>
                    <a:lnTo>
                      <a:pt x="191" y="867"/>
                    </a:lnTo>
                    <a:lnTo>
                      <a:pt x="99" y="867"/>
                    </a:lnTo>
                    <a:lnTo>
                      <a:pt x="99" y="368"/>
                    </a:lnTo>
                    <a:lnTo>
                      <a:pt x="0" y="368"/>
                    </a:lnTo>
                    <a:lnTo>
                      <a:pt x="0" y="291"/>
                    </a:lnTo>
                    <a:lnTo>
                      <a:pt x="99" y="291"/>
                    </a:lnTo>
                    <a:lnTo>
                      <a:pt x="99" y="197"/>
                    </a:lnTo>
                    <a:lnTo>
                      <a:pt x="100" y="164"/>
                    </a:lnTo>
                    <a:lnTo>
                      <a:pt x="106" y="132"/>
                    </a:lnTo>
                    <a:lnTo>
                      <a:pt x="117" y="104"/>
                    </a:lnTo>
                    <a:lnTo>
                      <a:pt x="131" y="78"/>
                    </a:lnTo>
                    <a:lnTo>
                      <a:pt x="151" y="55"/>
                    </a:lnTo>
                    <a:lnTo>
                      <a:pt x="178" y="31"/>
                    </a:lnTo>
                    <a:lnTo>
                      <a:pt x="209" y="15"/>
                    </a:lnTo>
                    <a:lnTo>
                      <a:pt x="244" y="4"/>
                    </a:lnTo>
                    <a:lnTo>
                      <a:pt x="2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11"/>
              <p:cNvSpPr>
                <a:spLocks/>
              </p:cNvSpPr>
              <p:nvPr/>
            </p:nvSpPr>
            <p:spPr bwMode="auto">
              <a:xfrm>
                <a:off x="-2797175" y="8021638"/>
                <a:ext cx="277813" cy="687388"/>
              </a:xfrm>
              <a:custGeom>
                <a:avLst/>
                <a:gdLst>
                  <a:gd name="T0" fmla="*/ 281 w 348"/>
                  <a:gd name="T1" fmla="*/ 0 h 867"/>
                  <a:gd name="T2" fmla="*/ 307 w 348"/>
                  <a:gd name="T3" fmla="*/ 2 h 867"/>
                  <a:gd name="T4" fmla="*/ 329 w 348"/>
                  <a:gd name="T5" fmla="*/ 6 h 867"/>
                  <a:gd name="T6" fmla="*/ 348 w 348"/>
                  <a:gd name="T7" fmla="*/ 11 h 867"/>
                  <a:gd name="T8" fmla="*/ 348 w 348"/>
                  <a:gd name="T9" fmla="*/ 95 h 867"/>
                  <a:gd name="T10" fmla="*/ 329 w 348"/>
                  <a:gd name="T11" fmla="*/ 86 h 867"/>
                  <a:gd name="T12" fmla="*/ 308 w 348"/>
                  <a:gd name="T13" fmla="*/ 81 h 867"/>
                  <a:gd name="T14" fmla="*/ 286 w 348"/>
                  <a:gd name="T15" fmla="*/ 79 h 867"/>
                  <a:gd name="T16" fmla="*/ 260 w 348"/>
                  <a:gd name="T17" fmla="*/ 82 h 867"/>
                  <a:gd name="T18" fmla="*/ 239 w 348"/>
                  <a:gd name="T19" fmla="*/ 90 h 867"/>
                  <a:gd name="T20" fmla="*/ 221 w 348"/>
                  <a:gd name="T21" fmla="*/ 101 h 867"/>
                  <a:gd name="T22" fmla="*/ 207 w 348"/>
                  <a:gd name="T23" fmla="*/ 120 h 867"/>
                  <a:gd name="T24" fmla="*/ 198 w 348"/>
                  <a:gd name="T25" fmla="*/ 142 h 867"/>
                  <a:gd name="T26" fmla="*/ 192 w 348"/>
                  <a:gd name="T27" fmla="*/ 169 h 867"/>
                  <a:gd name="T28" fmla="*/ 189 w 348"/>
                  <a:gd name="T29" fmla="*/ 201 h 867"/>
                  <a:gd name="T30" fmla="*/ 189 w 348"/>
                  <a:gd name="T31" fmla="*/ 291 h 867"/>
                  <a:gd name="T32" fmla="*/ 325 w 348"/>
                  <a:gd name="T33" fmla="*/ 291 h 867"/>
                  <a:gd name="T34" fmla="*/ 325 w 348"/>
                  <a:gd name="T35" fmla="*/ 368 h 867"/>
                  <a:gd name="T36" fmla="*/ 189 w 348"/>
                  <a:gd name="T37" fmla="*/ 368 h 867"/>
                  <a:gd name="T38" fmla="*/ 189 w 348"/>
                  <a:gd name="T39" fmla="*/ 867 h 867"/>
                  <a:gd name="T40" fmla="*/ 97 w 348"/>
                  <a:gd name="T41" fmla="*/ 867 h 867"/>
                  <a:gd name="T42" fmla="*/ 97 w 348"/>
                  <a:gd name="T43" fmla="*/ 368 h 867"/>
                  <a:gd name="T44" fmla="*/ 0 w 348"/>
                  <a:gd name="T45" fmla="*/ 368 h 867"/>
                  <a:gd name="T46" fmla="*/ 0 w 348"/>
                  <a:gd name="T47" fmla="*/ 291 h 867"/>
                  <a:gd name="T48" fmla="*/ 97 w 348"/>
                  <a:gd name="T49" fmla="*/ 291 h 867"/>
                  <a:gd name="T50" fmla="*/ 97 w 348"/>
                  <a:gd name="T51" fmla="*/ 197 h 867"/>
                  <a:gd name="T52" fmla="*/ 100 w 348"/>
                  <a:gd name="T53" fmla="*/ 164 h 867"/>
                  <a:gd name="T54" fmla="*/ 106 w 348"/>
                  <a:gd name="T55" fmla="*/ 132 h 867"/>
                  <a:gd name="T56" fmla="*/ 116 w 348"/>
                  <a:gd name="T57" fmla="*/ 104 h 867"/>
                  <a:gd name="T58" fmla="*/ 131 w 348"/>
                  <a:gd name="T59" fmla="*/ 78 h 867"/>
                  <a:gd name="T60" fmla="*/ 149 w 348"/>
                  <a:gd name="T61" fmla="*/ 55 h 867"/>
                  <a:gd name="T62" fmla="*/ 176 w 348"/>
                  <a:gd name="T63" fmla="*/ 31 h 867"/>
                  <a:gd name="T64" fmla="*/ 208 w 348"/>
                  <a:gd name="T65" fmla="*/ 15 h 867"/>
                  <a:gd name="T66" fmla="*/ 242 w 348"/>
                  <a:gd name="T67" fmla="*/ 4 h 867"/>
                  <a:gd name="T68" fmla="*/ 281 w 348"/>
                  <a:gd name="T69"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8" h="867">
                    <a:moveTo>
                      <a:pt x="281" y="0"/>
                    </a:moveTo>
                    <a:lnTo>
                      <a:pt x="307" y="2"/>
                    </a:lnTo>
                    <a:lnTo>
                      <a:pt x="329" y="6"/>
                    </a:lnTo>
                    <a:lnTo>
                      <a:pt x="348" y="11"/>
                    </a:lnTo>
                    <a:lnTo>
                      <a:pt x="348" y="95"/>
                    </a:lnTo>
                    <a:lnTo>
                      <a:pt x="329" y="86"/>
                    </a:lnTo>
                    <a:lnTo>
                      <a:pt x="308" y="81"/>
                    </a:lnTo>
                    <a:lnTo>
                      <a:pt x="286" y="79"/>
                    </a:lnTo>
                    <a:lnTo>
                      <a:pt x="260" y="82"/>
                    </a:lnTo>
                    <a:lnTo>
                      <a:pt x="239" y="90"/>
                    </a:lnTo>
                    <a:lnTo>
                      <a:pt x="221" y="101"/>
                    </a:lnTo>
                    <a:lnTo>
                      <a:pt x="207" y="120"/>
                    </a:lnTo>
                    <a:lnTo>
                      <a:pt x="198" y="142"/>
                    </a:lnTo>
                    <a:lnTo>
                      <a:pt x="192" y="169"/>
                    </a:lnTo>
                    <a:lnTo>
                      <a:pt x="189" y="201"/>
                    </a:lnTo>
                    <a:lnTo>
                      <a:pt x="189" y="291"/>
                    </a:lnTo>
                    <a:lnTo>
                      <a:pt x="325" y="291"/>
                    </a:lnTo>
                    <a:lnTo>
                      <a:pt x="325" y="368"/>
                    </a:lnTo>
                    <a:lnTo>
                      <a:pt x="189" y="368"/>
                    </a:lnTo>
                    <a:lnTo>
                      <a:pt x="189" y="867"/>
                    </a:lnTo>
                    <a:lnTo>
                      <a:pt x="97" y="867"/>
                    </a:lnTo>
                    <a:lnTo>
                      <a:pt x="97" y="368"/>
                    </a:lnTo>
                    <a:lnTo>
                      <a:pt x="0" y="368"/>
                    </a:lnTo>
                    <a:lnTo>
                      <a:pt x="0" y="291"/>
                    </a:lnTo>
                    <a:lnTo>
                      <a:pt x="97" y="291"/>
                    </a:lnTo>
                    <a:lnTo>
                      <a:pt x="97" y="197"/>
                    </a:lnTo>
                    <a:lnTo>
                      <a:pt x="100" y="164"/>
                    </a:lnTo>
                    <a:lnTo>
                      <a:pt x="106" y="132"/>
                    </a:lnTo>
                    <a:lnTo>
                      <a:pt x="116" y="104"/>
                    </a:lnTo>
                    <a:lnTo>
                      <a:pt x="131" y="78"/>
                    </a:lnTo>
                    <a:lnTo>
                      <a:pt x="149" y="55"/>
                    </a:lnTo>
                    <a:lnTo>
                      <a:pt x="176" y="31"/>
                    </a:lnTo>
                    <a:lnTo>
                      <a:pt x="208" y="15"/>
                    </a:lnTo>
                    <a:lnTo>
                      <a:pt x="242" y="4"/>
                    </a:lnTo>
                    <a:lnTo>
                      <a:pt x="2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12"/>
              <p:cNvSpPr>
                <a:spLocks noEditPoints="1"/>
              </p:cNvSpPr>
              <p:nvPr/>
            </p:nvSpPr>
            <p:spPr bwMode="auto">
              <a:xfrm>
                <a:off x="-2481263" y="8039100"/>
                <a:ext cx="95250" cy="669925"/>
              </a:xfrm>
              <a:custGeom>
                <a:avLst/>
                <a:gdLst>
                  <a:gd name="T0" fmla="*/ 13 w 122"/>
                  <a:gd name="T1" fmla="*/ 267 h 843"/>
                  <a:gd name="T2" fmla="*/ 106 w 122"/>
                  <a:gd name="T3" fmla="*/ 267 h 843"/>
                  <a:gd name="T4" fmla="*/ 106 w 122"/>
                  <a:gd name="T5" fmla="*/ 843 h 843"/>
                  <a:gd name="T6" fmla="*/ 13 w 122"/>
                  <a:gd name="T7" fmla="*/ 843 h 843"/>
                  <a:gd name="T8" fmla="*/ 13 w 122"/>
                  <a:gd name="T9" fmla="*/ 267 h 843"/>
                  <a:gd name="T10" fmla="*/ 61 w 122"/>
                  <a:gd name="T11" fmla="*/ 0 h 843"/>
                  <a:gd name="T12" fmla="*/ 78 w 122"/>
                  <a:gd name="T13" fmla="*/ 2 h 843"/>
                  <a:gd name="T14" fmla="*/ 92 w 122"/>
                  <a:gd name="T15" fmla="*/ 7 h 843"/>
                  <a:gd name="T16" fmla="*/ 104 w 122"/>
                  <a:gd name="T17" fmla="*/ 18 h 843"/>
                  <a:gd name="T18" fmla="*/ 114 w 122"/>
                  <a:gd name="T19" fmla="*/ 29 h 843"/>
                  <a:gd name="T20" fmla="*/ 119 w 122"/>
                  <a:gd name="T21" fmla="*/ 44 h 843"/>
                  <a:gd name="T22" fmla="*/ 122 w 122"/>
                  <a:gd name="T23" fmla="*/ 59 h 843"/>
                  <a:gd name="T24" fmla="*/ 119 w 122"/>
                  <a:gd name="T25" fmla="*/ 76 h 843"/>
                  <a:gd name="T26" fmla="*/ 114 w 122"/>
                  <a:gd name="T27" fmla="*/ 90 h 843"/>
                  <a:gd name="T28" fmla="*/ 104 w 122"/>
                  <a:gd name="T29" fmla="*/ 103 h 843"/>
                  <a:gd name="T30" fmla="*/ 91 w 122"/>
                  <a:gd name="T31" fmla="*/ 112 h 843"/>
                  <a:gd name="T32" fmla="*/ 77 w 122"/>
                  <a:gd name="T33" fmla="*/ 118 h 843"/>
                  <a:gd name="T34" fmla="*/ 61 w 122"/>
                  <a:gd name="T35" fmla="*/ 120 h 843"/>
                  <a:gd name="T36" fmla="*/ 45 w 122"/>
                  <a:gd name="T37" fmla="*/ 118 h 843"/>
                  <a:gd name="T38" fmla="*/ 31 w 122"/>
                  <a:gd name="T39" fmla="*/ 112 h 843"/>
                  <a:gd name="T40" fmla="*/ 18 w 122"/>
                  <a:gd name="T41" fmla="*/ 103 h 843"/>
                  <a:gd name="T42" fmla="*/ 8 w 122"/>
                  <a:gd name="T43" fmla="*/ 92 h 843"/>
                  <a:gd name="T44" fmla="*/ 3 w 122"/>
                  <a:gd name="T45" fmla="*/ 76 h 843"/>
                  <a:gd name="T46" fmla="*/ 0 w 122"/>
                  <a:gd name="T47" fmla="*/ 59 h 843"/>
                  <a:gd name="T48" fmla="*/ 3 w 122"/>
                  <a:gd name="T49" fmla="*/ 44 h 843"/>
                  <a:gd name="T50" fmla="*/ 8 w 122"/>
                  <a:gd name="T51" fmla="*/ 31 h 843"/>
                  <a:gd name="T52" fmla="*/ 18 w 122"/>
                  <a:gd name="T53" fmla="*/ 18 h 843"/>
                  <a:gd name="T54" fmla="*/ 30 w 122"/>
                  <a:gd name="T55" fmla="*/ 7 h 843"/>
                  <a:gd name="T56" fmla="*/ 44 w 122"/>
                  <a:gd name="T57" fmla="*/ 2 h 843"/>
                  <a:gd name="T58" fmla="*/ 61 w 122"/>
                  <a:gd name="T59" fmla="*/ 0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843">
                    <a:moveTo>
                      <a:pt x="13" y="267"/>
                    </a:moveTo>
                    <a:lnTo>
                      <a:pt x="106" y="267"/>
                    </a:lnTo>
                    <a:lnTo>
                      <a:pt x="106" y="843"/>
                    </a:lnTo>
                    <a:lnTo>
                      <a:pt x="13" y="843"/>
                    </a:lnTo>
                    <a:lnTo>
                      <a:pt x="13" y="267"/>
                    </a:lnTo>
                    <a:close/>
                    <a:moveTo>
                      <a:pt x="61" y="0"/>
                    </a:moveTo>
                    <a:lnTo>
                      <a:pt x="78" y="2"/>
                    </a:lnTo>
                    <a:lnTo>
                      <a:pt x="92" y="7"/>
                    </a:lnTo>
                    <a:lnTo>
                      <a:pt x="104" y="18"/>
                    </a:lnTo>
                    <a:lnTo>
                      <a:pt x="114" y="29"/>
                    </a:lnTo>
                    <a:lnTo>
                      <a:pt x="119" y="44"/>
                    </a:lnTo>
                    <a:lnTo>
                      <a:pt x="122" y="59"/>
                    </a:lnTo>
                    <a:lnTo>
                      <a:pt x="119" y="76"/>
                    </a:lnTo>
                    <a:lnTo>
                      <a:pt x="114" y="90"/>
                    </a:lnTo>
                    <a:lnTo>
                      <a:pt x="104" y="103"/>
                    </a:lnTo>
                    <a:lnTo>
                      <a:pt x="91" y="112"/>
                    </a:lnTo>
                    <a:lnTo>
                      <a:pt x="77" y="118"/>
                    </a:lnTo>
                    <a:lnTo>
                      <a:pt x="61" y="120"/>
                    </a:lnTo>
                    <a:lnTo>
                      <a:pt x="45" y="118"/>
                    </a:lnTo>
                    <a:lnTo>
                      <a:pt x="31" y="112"/>
                    </a:lnTo>
                    <a:lnTo>
                      <a:pt x="18" y="103"/>
                    </a:lnTo>
                    <a:lnTo>
                      <a:pt x="8" y="92"/>
                    </a:lnTo>
                    <a:lnTo>
                      <a:pt x="3" y="76"/>
                    </a:lnTo>
                    <a:lnTo>
                      <a:pt x="0" y="59"/>
                    </a:lnTo>
                    <a:lnTo>
                      <a:pt x="3" y="44"/>
                    </a:lnTo>
                    <a:lnTo>
                      <a:pt x="8" y="31"/>
                    </a:lnTo>
                    <a:lnTo>
                      <a:pt x="18" y="18"/>
                    </a:lnTo>
                    <a:lnTo>
                      <a:pt x="30" y="7"/>
                    </a:lnTo>
                    <a:lnTo>
                      <a:pt x="44" y="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13"/>
              <p:cNvSpPr>
                <a:spLocks/>
              </p:cNvSpPr>
              <p:nvPr/>
            </p:nvSpPr>
            <p:spPr bwMode="auto">
              <a:xfrm>
                <a:off x="-2322513" y="8240713"/>
                <a:ext cx="342900" cy="479425"/>
              </a:xfrm>
              <a:custGeom>
                <a:avLst/>
                <a:gdLst>
                  <a:gd name="T0" fmla="*/ 299 w 432"/>
                  <a:gd name="T1" fmla="*/ 0 h 605"/>
                  <a:gd name="T2" fmla="*/ 337 w 432"/>
                  <a:gd name="T3" fmla="*/ 2 h 605"/>
                  <a:gd name="T4" fmla="*/ 370 w 432"/>
                  <a:gd name="T5" fmla="*/ 8 h 605"/>
                  <a:gd name="T6" fmla="*/ 403 w 432"/>
                  <a:gd name="T7" fmla="*/ 17 h 605"/>
                  <a:gd name="T8" fmla="*/ 432 w 432"/>
                  <a:gd name="T9" fmla="*/ 30 h 605"/>
                  <a:gd name="T10" fmla="*/ 432 w 432"/>
                  <a:gd name="T11" fmla="*/ 125 h 605"/>
                  <a:gd name="T12" fmla="*/ 400 w 432"/>
                  <a:gd name="T13" fmla="*/ 104 h 605"/>
                  <a:gd name="T14" fmla="*/ 366 w 432"/>
                  <a:gd name="T15" fmla="*/ 90 h 605"/>
                  <a:gd name="T16" fmla="*/ 331 w 432"/>
                  <a:gd name="T17" fmla="*/ 82 h 605"/>
                  <a:gd name="T18" fmla="*/ 295 w 432"/>
                  <a:gd name="T19" fmla="*/ 79 h 605"/>
                  <a:gd name="T20" fmla="*/ 261 w 432"/>
                  <a:gd name="T21" fmla="*/ 82 h 605"/>
                  <a:gd name="T22" fmla="*/ 229 w 432"/>
                  <a:gd name="T23" fmla="*/ 90 h 605"/>
                  <a:gd name="T24" fmla="*/ 201 w 432"/>
                  <a:gd name="T25" fmla="*/ 103 h 605"/>
                  <a:gd name="T26" fmla="*/ 173 w 432"/>
                  <a:gd name="T27" fmla="*/ 119 h 605"/>
                  <a:gd name="T28" fmla="*/ 150 w 432"/>
                  <a:gd name="T29" fmla="*/ 143 h 605"/>
                  <a:gd name="T30" fmla="*/ 129 w 432"/>
                  <a:gd name="T31" fmla="*/ 170 h 605"/>
                  <a:gd name="T32" fmla="*/ 114 w 432"/>
                  <a:gd name="T33" fmla="*/ 200 h 605"/>
                  <a:gd name="T34" fmla="*/ 103 w 432"/>
                  <a:gd name="T35" fmla="*/ 233 h 605"/>
                  <a:gd name="T36" fmla="*/ 96 w 432"/>
                  <a:gd name="T37" fmla="*/ 268 h 605"/>
                  <a:gd name="T38" fmla="*/ 94 w 432"/>
                  <a:gd name="T39" fmla="*/ 309 h 605"/>
                  <a:gd name="T40" fmla="*/ 96 w 432"/>
                  <a:gd name="T41" fmla="*/ 346 h 605"/>
                  <a:gd name="T42" fmla="*/ 102 w 432"/>
                  <a:gd name="T43" fmla="*/ 382 h 605"/>
                  <a:gd name="T44" fmla="*/ 114 w 432"/>
                  <a:gd name="T45" fmla="*/ 413 h 605"/>
                  <a:gd name="T46" fmla="*/ 128 w 432"/>
                  <a:gd name="T47" fmla="*/ 442 h 605"/>
                  <a:gd name="T48" fmla="*/ 147 w 432"/>
                  <a:gd name="T49" fmla="*/ 468 h 605"/>
                  <a:gd name="T50" fmla="*/ 169 w 432"/>
                  <a:gd name="T51" fmla="*/ 489 h 605"/>
                  <a:gd name="T52" fmla="*/ 195 w 432"/>
                  <a:gd name="T53" fmla="*/ 505 h 605"/>
                  <a:gd name="T54" fmla="*/ 224 w 432"/>
                  <a:gd name="T55" fmla="*/ 517 h 605"/>
                  <a:gd name="T56" fmla="*/ 255 w 432"/>
                  <a:gd name="T57" fmla="*/ 524 h 605"/>
                  <a:gd name="T58" fmla="*/ 290 w 432"/>
                  <a:gd name="T59" fmla="*/ 526 h 605"/>
                  <a:gd name="T60" fmla="*/ 327 w 432"/>
                  <a:gd name="T61" fmla="*/ 522 h 605"/>
                  <a:gd name="T62" fmla="*/ 362 w 432"/>
                  <a:gd name="T63" fmla="*/ 513 h 605"/>
                  <a:gd name="T64" fmla="*/ 397 w 432"/>
                  <a:gd name="T65" fmla="*/ 498 h 605"/>
                  <a:gd name="T66" fmla="*/ 431 w 432"/>
                  <a:gd name="T67" fmla="*/ 477 h 605"/>
                  <a:gd name="T68" fmla="*/ 431 w 432"/>
                  <a:gd name="T69" fmla="*/ 564 h 605"/>
                  <a:gd name="T70" fmla="*/ 396 w 432"/>
                  <a:gd name="T71" fmla="*/ 582 h 605"/>
                  <a:gd name="T72" fmla="*/ 359 w 432"/>
                  <a:gd name="T73" fmla="*/ 595 h 605"/>
                  <a:gd name="T74" fmla="*/ 317 w 432"/>
                  <a:gd name="T75" fmla="*/ 603 h 605"/>
                  <a:gd name="T76" fmla="*/ 273 w 432"/>
                  <a:gd name="T77" fmla="*/ 605 h 605"/>
                  <a:gd name="T78" fmla="*/ 236 w 432"/>
                  <a:gd name="T79" fmla="*/ 603 h 605"/>
                  <a:gd name="T80" fmla="*/ 199 w 432"/>
                  <a:gd name="T81" fmla="*/ 596 h 605"/>
                  <a:gd name="T82" fmla="*/ 164 w 432"/>
                  <a:gd name="T83" fmla="*/ 584 h 605"/>
                  <a:gd name="T84" fmla="*/ 132 w 432"/>
                  <a:gd name="T85" fmla="*/ 569 h 605"/>
                  <a:gd name="T86" fmla="*/ 102 w 432"/>
                  <a:gd name="T87" fmla="*/ 548 h 605"/>
                  <a:gd name="T88" fmla="*/ 76 w 432"/>
                  <a:gd name="T89" fmla="*/ 525 h 605"/>
                  <a:gd name="T90" fmla="*/ 53 w 432"/>
                  <a:gd name="T91" fmla="*/ 496 h 605"/>
                  <a:gd name="T92" fmla="*/ 35 w 432"/>
                  <a:gd name="T93" fmla="*/ 465 h 605"/>
                  <a:gd name="T94" fmla="*/ 19 w 432"/>
                  <a:gd name="T95" fmla="*/ 432 h 605"/>
                  <a:gd name="T96" fmla="*/ 8 w 432"/>
                  <a:gd name="T97" fmla="*/ 395 h 605"/>
                  <a:gd name="T98" fmla="*/ 1 w 432"/>
                  <a:gd name="T99" fmla="*/ 356 h 605"/>
                  <a:gd name="T100" fmla="*/ 0 w 432"/>
                  <a:gd name="T101" fmla="*/ 316 h 605"/>
                  <a:gd name="T102" fmla="*/ 1 w 432"/>
                  <a:gd name="T103" fmla="*/ 271 h 605"/>
                  <a:gd name="T104" fmla="*/ 9 w 432"/>
                  <a:gd name="T105" fmla="*/ 227 h 605"/>
                  <a:gd name="T106" fmla="*/ 21 w 432"/>
                  <a:gd name="T107" fmla="*/ 188 h 605"/>
                  <a:gd name="T108" fmla="*/ 36 w 432"/>
                  <a:gd name="T109" fmla="*/ 151 h 605"/>
                  <a:gd name="T110" fmla="*/ 57 w 432"/>
                  <a:gd name="T111" fmla="*/ 117 h 605"/>
                  <a:gd name="T112" fmla="*/ 81 w 432"/>
                  <a:gd name="T113" fmla="*/ 87 h 605"/>
                  <a:gd name="T114" fmla="*/ 110 w 432"/>
                  <a:gd name="T115" fmla="*/ 60 h 605"/>
                  <a:gd name="T116" fmla="*/ 142 w 432"/>
                  <a:gd name="T117" fmla="*/ 39 h 605"/>
                  <a:gd name="T118" fmla="*/ 177 w 432"/>
                  <a:gd name="T119" fmla="*/ 22 h 605"/>
                  <a:gd name="T120" fmla="*/ 215 w 432"/>
                  <a:gd name="T121" fmla="*/ 9 h 605"/>
                  <a:gd name="T122" fmla="*/ 255 w 432"/>
                  <a:gd name="T123" fmla="*/ 3 h 605"/>
                  <a:gd name="T124" fmla="*/ 299 w 432"/>
                  <a:gd name="T125"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2" h="605">
                    <a:moveTo>
                      <a:pt x="299" y="0"/>
                    </a:moveTo>
                    <a:lnTo>
                      <a:pt x="337" y="2"/>
                    </a:lnTo>
                    <a:lnTo>
                      <a:pt x="370" y="8"/>
                    </a:lnTo>
                    <a:lnTo>
                      <a:pt x="403" y="17"/>
                    </a:lnTo>
                    <a:lnTo>
                      <a:pt x="432" y="30"/>
                    </a:lnTo>
                    <a:lnTo>
                      <a:pt x="432" y="125"/>
                    </a:lnTo>
                    <a:lnTo>
                      <a:pt x="400" y="104"/>
                    </a:lnTo>
                    <a:lnTo>
                      <a:pt x="366" y="90"/>
                    </a:lnTo>
                    <a:lnTo>
                      <a:pt x="331" y="82"/>
                    </a:lnTo>
                    <a:lnTo>
                      <a:pt x="295" y="79"/>
                    </a:lnTo>
                    <a:lnTo>
                      <a:pt x="261" y="82"/>
                    </a:lnTo>
                    <a:lnTo>
                      <a:pt x="229" y="90"/>
                    </a:lnTo>
                    <a:lnTo>
                      <a:pt x="201" y="103"/>
                    </a:lnTo>
                    <a:lnTo>
                      <a:pt x="173" y="119"/>
                    </a:lnTo>
                    <a:lnTo>
                      <a:pt x="150" y="143"/>
                    </a:lnTo>
                    <a:lnTo>
                      <a:pt x="129" y="170"/>
                    </a:lnTo>
                    <a:lnTo>
                      <a:pt x="114" y="200"/>
                    </a:lnTo>
                    <a:lnTo>
                      <a:pt x="103" y="233"/>
                    </a:lnTo>
                    <a:lnTo>
                      <a:pt x="96" y="268"/>
                    </a:lnTo>
                    <a:lnTo>
                      <a:pt x="94" y="309"/>
                    </a:lnTo>
                    <a:lnTo>
                      <a:pt x="96" y="346"/>
                    </a:lnTo>
                    <a:lnTo>
                      <a:pt x="102" y="382"/>
                    </a:lnTo>
                    <a:lnTo>
                      <a:pt x="114" y="413"/>
                    </a:lnTo>
                    <a:lnTo>
                      <a:pt x="128" y="442"/>
                    </a:lnTo>
                    <a:lnTo>
                      <a:pt x="147" y="468"/>
                    </a:lnTo>
                    <a:lnTo>
                      <a:pt x="169" y="489"/>
                    </a:lnTo>
                    <a:lnTo>
                      <a:pt x="195" y="505"/>
                    </a:lnTo>
                    <a:lnTo>
                      <a:pt x="224" y="517"/>
                    </a:lnTo>
                    <a:lnTo>
                      <a:pt x="255" y="524"/>
                    </a:lnTo>
                    <a:lnTo>
                      <a:pt x="290" y="526"/>
                    </a:lnTo>
                    <a:lnTo>
                      <a:pt x="327" y="522"/>
                    </a:lnTo>
                    <a:lnTo>
                      <a:pt x="362" y="513"/>
                    </a:lnTo>
                    <a:lnTo>
                      <a:pt x="397" y="498"/>
                    </a:lnTo>
                    <a:lnTo>
                      <a:pt x="431" y="477"/>
                    </a:lnTo>
                    <a:lnTo>
                      <a:pt x="431" y="564"/>
                    </a:lnTo>
                    <a:lnTo>
                      <a:pt x="396" y="582"/>
                    </a:lnTo>
                    <a:lnTo>
                      <a:pt x="359" y="595"/>
                    </a:lnTo>
                    <a:lnTo>
                      <a:pt x="317" y="603"/>
                    </a:lnTo>
                    <a:lnTo>
                      <a:pt x="273" y="605"/>
                    </a:lnTo>
                    <a:lnTo>
                      <a:pt x="236" y="603"/>
                    </a:lnTo>
                    <a:lnTo>
                      <a:pt x="199" y="596"/>
                    </a:lnTo>
                    <a:lnTo>
                      <a:pt x="164" y="584"/>
                    </a:lnTo>
                    <a:lnTo>
                      <a:pt x="132" y="569"/>
                    </a:lnTo>
                    <a:lnTo>
                      <a:pt x="102" y="548"/>
                    </a:lnTo>
                    <a:lnTo>
                      <a:pt x="76" y="525"/>
                    </a:lnTo>
                    <a:lnTo>
                      <a:pt x="53" y="496"/>
                    </a:lnTo>
                    <a:lnTo>
                      <a:pt x="35" y="465"/>
                    </a:lnTo>
                    <a:lnTo>
                      <a:pt x="19" y="432"/>
                    </a:lnTo>
                    <a:lnTo>
                      <a:pt x="8" y="395"/>
                    </a:lnTo>
                    <a:lnTo>
                      <a:pt x="1" y="356"/>
                    </a:lnTo>
                    <a:lnTo>
                      <a:pt x="0" y="316"/>
                    </a:lnTo>
                    <a:lnTo>
                      <a:pt x="1" y="271"/>
                    </a:lnTo>
                    <a:lnTo>
                      <a:pt x="9" y="227"/>
                    </a:lnTo>
                    <a:lnTo>
                      <a:pt x="21" y="188"/>
                    </a:lnTo>
                    <a:lnTo>
                      <a:pt x="36" y="151"/>
                    </a:lnTo>
                    <a:lnTo>
                      <a:pt x="57" y="117"/>
                    </a:lnTo>
                    <a:lnTo>
                      <a:pt x="81" y="87"/>
                    </a:lnTo>
                    <a:lnTo>
                      <a:pt x="110" y="60"/>
                    </a:lnTo>
                    <a:lnTo>
                      <a:pt x="142" y="39"/>
                    </a:lnTo>
                    <a:lnTo>
                      <a:pt x="177" y="22"/>
                    </a:lnTo>
                    <a:lnTo>
                      <a:pt x="215" y="9"/>
                    </a:lnTo>
                    <a:lnTo>
                      <a:pt x="255" y="3"/>
                    </a:lnTo>
                    <a:lnTo>
                      <a:pt x="2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14"/>
              <p:cNvSpPr>
                <a:spLocks noEditPoints="1"/>
              </p:cNvSpPr>
              <p:nvPr/>
            </p:nvSpPr>
            <p:spPr bwMode="auto">
              <a:xfrm>
                <a:off x="-1928813" y="8240713"/>
                <a:ext cx="398463" cy="479425"/>
              </a:xfrm>
              <a:custGeom>
                <a:avLst/>
                <a:gdLst>
                  <a:gd name="T0" fmla="*/ 233 w 502"/>
                  <a:gd name="T1" fmla="*/ 82 h 605"/>
                  <a:gd name="T2" fmla="*/ 178 w 502"/>
                  <a:gd name="T3" fmla="*/ 105 h 605"/>
                  <a:gd name="T4" fmla="*/ 133 w 502"/>
                  <a:gd name="T5" fmla="*/ 151 h 605"/>
                  <a:gd name="T6" fmla="*/ 105 w 502"/>
                  <a:gd name="T7" fmla="*/ 211 h 605"/>
                  <a:gd name="T8" fmla="*/ 408 w 502"/>
                  <a:gd name="T9" fmla="*/ 248 h 605"/>
                  <a:gd name="T10" fmla="*/ 397 w 502"/>
                  <a:gd name="T11" fmla="*/ 176 h 605"/>
                  <a:gd name="T12" fmla="*/ 370 w 502"/>
                  <a:gd name="T13" fmla="*/ 123 h 605"/>
                  <a:gd name="T14" fmla="*/ 325 w 502"/>
                  <a:gd name="T15" fmla="*/ 90 h 605"/>
                  <a:gd name="T16" fmla="*/ 264 w 502"/>
                  <a:gd name="T17" fmla="*/ 79 h 605"/>
                  <a:gd name="T18" fmla="*/ 308 w 502"/>
                  <a:gd name="T19" fmla="*/ 3 h 605"/>
                  <a:gd name="T20" fmla="*/ 382 w 502"/>
                  <a:gd name="T21" fmla="*/ 26 h 605"/>
                  <a:gd name="T22" fmla="*/ 440 w 502"/>
                  <a:gd name="T23" fmla="*/ 73 h 605"/>
                  <a:gd name="T24" fmla="*/ 480 w 502"/>
                  <a:gd name="T25" fmla="*/ 140 h 605"/>
                  <a:gd name="T26" fmla="*/ 500 w 502"/>
                  <a:gd name="T27" fmla="*/ 227 h 605"/>
                  <a:gd name="T28" fmla="*/ 502 w 502"/>
                  <a:gd name="T29" fmla="*/ 325 h 605"/>
                  <a:gd name="T30" fmla="*/ 98 w 502"/>
                  <a:gd name="T31" fmla="*/ 363 h 605"/>
                  <a:gd name="T32" fmla="*/ 115 w 502"/>
                  <a:gd name="T33" fmla="*/ 426 h 605"/>
                  <a:gd name="T34" fmla="*/ 147 w 502"/>
                  <a:gd name="T35" fmla="*/ 474 h 605"/>
                  <a:gd name="T36" fmla="*/ 193 w 502"/>
                  <a:gd name="T37" fmla="*/ 507 h 605"/>
                  <a:gd name="T38" fmla="*/ 251 w 502"/>
                  <a:gd name="T39" fmla="*/ 524 h 605"/>
                  <a:gd name="T40" fmla="*/ 331 w 502"/>
                  <a:gd name="T41" fmla="*/ 522 h 605"/>
                  <a:gd name="T42" fmla="*/ 421 w 502"/>
                  <a:gd name="T43" fmla="*/ 490 h 605"/>
                  <a:gd name="T44" fmla="*/ 462 w 502"/>
                  <a:gd name="T45" fmla="*/ 549 h 605"/>
                  <a:gd name="T46" fmla="*/ 393 w 502"/>
                  <a:gd name="T47" fmla="*/ 584 h 605"/>
                  <a:gd name="T48" fmla="*/ 309 w 502"/>
                  <a:gd name="T49" fmla="*/ 603 h 605"/>
                  <a:gd name="T50" fmla="*/ 223 w 502"/>
                  <a:gd name="T51" fmla="*/ 603 h 605"/>
                  <a:gd name="T52" fmla="*/ 153 w 502"/>
                  <a:gd name="T53" fmla="*/ 584 h 605"/>
                  <a:gd name="T54" fmla="*/ 94 w 502"/>
                  <a:gd name="T55" fmla="*/ 549 h 605"/>
                  <a:gd name="T56" fmla="*/ 48 w 502"/>
                  <a:gd name="T57" fmla="*/ 496 h 605"/>
                  <a:gd name="T58" fmla="*/ 18 w 502"/>
                  <a:gd name="T59" fmla="*/ 430 h 605"/>
                  <a:gd name="T60" fmla="*/ 2 w 502"/>
                  <a:gd name="T61" fmla="*/ 350 h 605"/>
                  <a:gd name="T62" fmla="*/ 2 w 502"/>
                  <a:gd name="T63" fmla="*/ 263 h 605"/>
                  <a:gd name="T64" fmla="*/ 19 w 502"/>
                  <a:gd name="T65" fmla="*/ 184 h 605"/>
                  <a:gd name="T66" fmla="*/ 54 w 502"/>
                  <a:gd name="T67" fmla="*/ 116 h 605"/>
                  <a:gd name="T68" fmla="*/ 101 w 502"/>
                  <a:gd name="T69" fmla="*/ 60 h 605"/>
                  <a:gd name="T70" fmla="*/ 162 w 502"/>
                  <a:gd name="T71" fmla="*/ 22 h 605"/>
                  <a:gd name="T72" fmla="*/ 229 w 502"/>
                  <a:gd name="T73" fmla="*/ 3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2" h="605">
                    <a:moveTo>
                      <a:pt x="264" y="79"/>
                    </a:moveTo>
                    <a:lnTo>
                      <a:pt x="233" y="82"/>
                    </a:lnTo>
                    <a:lnTo>
                      <a:pt x="204" y="91"/>
                    </a:lnTo>
                    <a:lnTo>
                      <a:pt x="178" y="105"/>
                    </a:lnTo>
                    <a:lnTo>
                      <a:pt x="154" y="125"/>
                    </a:lnTo>
                    <a:lnTo>
                      <a:pt x="133" y="151"/>
                    </a:lnTo>
                    <a:lnTo>
                      <a:pt x="118" y="178"/>
                    </a:lnTo>
                    <a:lnTo>
                      <a:pt x="105" y="211"/>
                    </a:lnTo>
                    <a:lnTo>
                      <a:pt x="97" y="248"/>
                    </a:lnTo>
                    <a:lnTo>
                      <a:pt x="408" y="248"/>
                    </a:lnTo>
                    <a:lnTo>
                      <a:pt x="405" y="210"/>
                    </a:lnTo>
                    <a:lnTo>
                      <a:pt x="397" y="176"/>
                    </a:lnTo>
                    <a:lnTo>
                      <a:pt x="386" y="148"/>
                    </a:lnTo>
                    <a:lnTo>
                      <a:pt x="370" y="123"/>
                    </a:lnTo>
                    <a:lnTo>
                      <a:pt x="349" y="104"/>
                    </a:lnTo>
                    <a:lnTo>
                      <a:pt x="325" y="90"/>
                    </a:lnTo>
                    <a:lnTo>
                      <a:pt x="296" y="82"/>
                    </a:lnTo>
                    <a:lnTo>
                      <a:pt x="264" y="79"/>
                    </a:lnTo>
                    <a:close/>
                    <a:moveTo>
                      <a:pt x="265" y="0"/>
                    </a:moveTo>
                    <a:lnTo>
                      <a:pt x="308" y="3"/>
                    </a:lnTo>
                    <a:lnTo>
                      <a:pt x="347" y="12"/>
                    </a:lnTo>
                    <a:lnTo>
                      <a:pt x="382" y="26"/>
                    </a:lnTo>
                    <a:lnTo>
                      <a:pt x="413" y="47"/>
                    </a:lnTo>
                    <a:lnTo>
                      <a:pt x="440" y="73"/>
                    </a:lnTo>
                    <a:lnTo>
                      <a:pt x="462" y="105"/>
                    </a:lnTo>
                    <a:lnTo>
                      <a:pt x="480" y="140"/>
                    </a:lnTo>
                    <a:lnTo>
                      <a:pt x="493" y="182"/>
                    </a:lnTo>
                    <a:lnTo>
                      <a:pt x="500" y="227"/>
                    </a:lnTo>
                    <a:lnTo>
                      <a:pt x="502" y="277"/>
                    </a:lnTo>
                    <a:lnTo>
                      <a:pt x="502" y="325"/>
                    </a:lnTo>
                    <a:lnTo>
                      <a:pt x="96" y="325"/>
                    </a:lnTo>
                    <a:lnTo>
                      <a:pt x="98" y="363"/>
                    </a:lnTo>
                    <a:lnTo>
                      <a:pt x="105" y="397"/>
                    </a:lnTo>
                    <a:lnTo>
                      <a:pt x="115" y="426"/>
                    </a:lnTo>
                    <a:lnTo>
                      <a:pt x="129" y="452"/>
                    </a:lnTo>
                    <a:lnTo>
                      <a:pt x="147" y="474"/>
                    </a:lnTo>
                    <a:lnTo>
                      <a:pt x="168" y="492"/>
                    </a:lnTo>
                    <a:lnTo>
                      <a:pt x="193" y="507"/>
                    </a:lnTo>
                    <a:lnTo>
                      <a:pt x="220" y="517"/>
                    </a:lnTo>
                    <a:lnTo>
                      <a:pt x="251" y="524"/>
                    </a:lnTo>
                    <a:lnTo>
                      <a:pt x="283" y="526"/>
                    </a:lnTo>
                    <a:lnTo>
                      <a:pt x="331" y="522"/>
                    </a:lnTo>
                    <a:lnTo>
                      <a:pt x="378" y="511"/>
                    </a:lnTo>
                    <a:lnTo>
                      <a:pt x="421" y="490"/>
                    </a:lnTo>
                    <a:lnTo>
                      <a:pt x="462" y="463"/>
                    </a:lnTo>
                    <a:lnTo>
                      <a:pt x="462" y="549"/>
                    </a:lnTo>
                    <a:lnTo>
                      <a:pt x="430" y="569"/>
                    </a:lnTo>
                    <a:lnTo>
                      <a:pt x="393" y="584"/>
                    </a:lnTo>
                    <a:lnTo>
                      <a:pt x="353" y="596"/>
                    </a:lnTo>
                    <a:lnTo>
                      <a:pt x="309" y="603"/>
                    </a:lnTo>
                    <a:lnTo>
                      <a:pt x="261" y="605"/>
                    </a:lnTo>
                    <a:lnTo>
                      <a:pt x="223" y="603"/>
                    </a:lnTo>
                    <a:lnTo>
                      <a:pt x="186" y="596"/>
                    </a:lnTo>
                    <a:lnTo>
                      <a:pt x="153" y="584"/>
                    </a:lnTo>
                    <a:lnTo>
                      <a:pt x="122" y="569"/>
                    </a:lnTo>
                    <a:lnTo>
                      <a:pt x="94" y="549"/>
                    </a:lnTo>
                    <a:lnTo>
                      <a:pt x="70" y="525"/>
                    </a:lnTo>
                    <a:lnTo>
                      <a:pt x="48" y="496"/>
                    </a:lnTo>
                    <a:lnTo>
                      <a:pt x="31" y="465"/>
                    </a:lnTo>
                    <a:lnTo>
                      <a:pt x="18" y="430"/>
                    </a:lnTo>
                    <a:lnTo>
                      <a:pt x="8" y="391"/>
                    </a:lnTo>
                    <a:lnTo>
                      <a:pt x="2" y="350"/>
                    </a:lnTo>
                    <a:lnTo>
                      <a:pt x="0" y="305"/>
                    </a:lnTo>
                    <a:lnTo>
                      <a:pt x="2" y="263"/>
                    </a:lnTo>
                    <a:lnTo>
                      <a:pt x="9" y="223"/>
                    </a:lnTo>
                    <a:lnTo>
                      <a:pt x="19" y="184"/>
                    </a:lnTo>
                    <a:lnTo>
                      <a:pt x="35" y="148"/>
                    </a:lnTo>
                    <a:lnTo>
                      <a:pt x="54" y="116"/>
                    </a:lnTo>
                    <a:lnTo>
                      <a:pt x="76" y="86"/>
                    </a:lnTo>
                    <a:lnTo>
                      <a:pt x="101" y="60"/>
                    </a:lnTo>
                    <a:lnTo>
                      <a:pt x="131" y="39"/>
                    </a:lnTo>
                    <a:lnTo>
                      <a:pt x="162" y="22"/>
                    </a:lnTo>
                    <a:lnTo>
                      <a:pt x="194" y="9"/>
                    </a:lnTo>
                    <a:lnTo>
                      <a:pt x="229" y="3"/>
                    </a:lnTo>
                    <a:lnTo>
                      <a:pt x="2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15"/>
              <p:cNvSpPr>
                <a:spLocks/>
              </p:cNvSpPr>
              <p:nvPr/>
            </p:nvSpPr>
            <p:spPr bwMode="auto">
              <a:xfrm>
                <a:off x="-4914900" y="7853363"/>
                <a:ext cx="890588" cy="1068388"/>
              </a:xfrm>
              <a:custGeom>
                <a:avLst/>
                <a:gdLst>
                  <a:gd name="T0" fmla="*/ 723 w 1123"/>
                  <a:gd name="T1" fmla="*/ 0 h 1346"/>
                  <a:gd name="T2" fmla="*/ 1123 w 1123"/>
                  <a:gd name="T3" fmla="*/ 116 h 1346"/>
                  <a:gd name="T4" fmla="*/ 1123 w 1123"/>
                  <a:gd name="T5" fmla="*/ 1235 h 1346"/>
                  <a:gd name="T6" fmla="*/ 1123 w 1123"/>
                  <a:gd name="T7" fmla="*/ 1235 h 1346"/>
                  <a:gd name="T8" fmla="*/ 1123 w 1123"/>
                  <a:gd name="T9" fmla="*/ 1235 h 1346"/>
                  <a:gd name="T10" fmla="*/ 1123 w 1123"/>
                  <a:gd name="T11" fmla="*/ 1236 h 1346"/>
                  <a:gd name="T12" fmla="*/ 723 w 1123"/>
                  <a:gd name="T13" fmla="*/ 1346 h 1346"/>
                  <a:gd name="T14" fmla="*/ 723 w 1123"/>
                  <a:gd name="T15" fmla="*/ 1346 h 1346"/>
                  <a:gd name="T16" fmla="*/ 0 w 1123"/>
                  <a:gd name="T17" fmla="*/ 1079 h 1346"/>
                  <a:gd name="T18" fmla="*/ 723 w 1123"/>
                  <a:gd name="T19" fmla="*/ 1179 h 1346"/>
                  <a:gd name="T20" fmla="*/ 723 w 1123"/>
                  <a:gd name="T21" fmla="*/ 211 h 1346"/>
                  <a:gd name="T22" fmla="*/ 246 w 1123"/>
                  <a:gd name="T23" fmla="*/ 325 h 1346"/>
                  <a:gd name="T24" fmla="*/ 246 w 1123"/>
                  <a:gd name="T25" fmla="*/ 983 h 1346"/>
                  <a:gd name="T26" fmla="*/ 0 w 1123"/>
                  <a:gd name="T27" fmla="*/ 1079 h 1346"/>
                  <a:gd name="T28" fmla="*/ 0 w 1123"/>
                  <a:gd name="T29" fmla="*/ 271 h 1346"/>
                  <a:gd name="T30" fmla="*/ 1 w 1123"/>
                  <a:gd name="T31" fmla="*/ 271 h 1346"/>
                  <a:gd name="T32" fmla="*/ 723 w 1123"/>
                  <a:gd name="T33" fmla="*/ 0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3" h="1346">
                    <a:moveTo>
                      <a:pt x="723" y="0"/>
                    </a:moveTo>
                    <a:lnTo>
                      <a:pt x="1123" y="116"/>
                    </a:lnTo>
                    <a:lnTo>
                      <a:pt x="1123" y="1235"/>
                    </a:lnTo>
                    <a:lnTo>
                      <a:pt x="1123" y="1235"/>
                    </a:lnTo>
                    <a:lnTo>
                      <a:pt x="1123" y="1235"/>
                    </a:lnTo>
                    <a:lnTo>
                      <a:pt x="1123" y="1236"/>
                    </a:lnTo>
                    <a:lnTo>
                      <a:pt x="723" y="1346"/>
                    </a:lnTo>
                    <a:lnTo>
                      <a:pt x="723" y="1346"/>
                    </a:lnTo>
                    <a:lnTo>
                      <a:pt x="0" y="1079"/>
                    </a:lnTo>
                    <a:lnTo>
                      <a:pt x="723" y="1179"/>
                    </a:lnTo>
                    <a:lnTo>
                      <a:pt x="723" y="211"/>
                    </a:lnTo>
                    <a:lnTo>
                      <a:pt x="246" y="325"/>
                    </a:lnTo>
                    <a:lnTo>
                      <a:pt x="246" y="983"/>
                    </a:lnTo>
                    <a:lnTo>
                      <a:pt x="0" y="1079"/>
                    </a:lnTo>
                    <a:lnTo>
                      <a:pt x="0" y="271"/>
                    </a:lnTo>
                    <a:lnTo>
                      <a:pt x="1" y="271"/>
                    </a:lnTo>
                    <a:lnTo>
                      <a:pt x="7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spTree>
    <p:extLst>
      <p:ext uri="{BB962C8B-B14F-4D97-AF65-F5344CB8AC3E}">
        <p14:creationId xmlns:p14="http://schemas.microsoft.com/office/powerpoint/2010/main" val="1384014584"/>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tx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552599" y="221598"/>
            <a:ext cx="3451874" cy="400424"/>
            <a:chOff x="554377" y="1009225"/>
            <a:chExt cx="2418713" cy="280575"/>
          </a:xfrm>
        </p:grpSpPr>
        <p:grpSp>
          <p:nvGrpSpPr>
            <p:cNvPr id="51" name="Group 50"/>
            <p:cNvGrpSpPr/>
            <p:nvPr userDrawn="1"/>
          </p:nvGrpSpPr>
          <p:grpSpPr>
            <a:xfrm>
              <a:off x="1695226" y="1009225"/>
              <a:ext cx="1277864" cy="280575"/>
              <a:chOff x="-2736850" y="2943225"/>
              <a:chExt cx="1460500" cy="320676"/>
            </a:xfrm>
          </p:grpSpPr>
          <p:sp>
            <p:nvSpPr>
              <p:cNvPr id="52" name="Freeform 7"/>
              <p:cNvSpPr>
                <a:spLocks/>
              </p:cNvSpPr>
              <p:nvPr/>
            </p:nvSpPr>
            <p:spPr bwMode="auto">
              <a:xfrm>
                <a:off x="-2592388" y="2943225"/>
                <a:ext cx="176213" cy="153988"/>
              </a:xfrm>
              <a:custGeom>
                <a:avLst/>
                <a:gdLst>
                  <a:gd name="T0" fmla="*/ 440 w 440"/>
                  <a:gd name="T1" fmla="*/ 0 h 387"/>
                  <a:gd name="T2" fmla="*/ 440 w 440"/>
                  <a:gd name="T3" fmla="*/ 387 h 387"/>
                  <a:gd name="T4" fmla="*/ 0 w 440"/>
                  <a:gd name="T5" fmla="*/ 387 h 387"/>
                  <a:gd name="T6" fmla="*/ 0 w 440"/>
                  <a:gd name="T7" fmla="*/ 61 h 387"/>
                  <a:gd name="T8" fmla="*/ 440 w 440"/>
                  <a:gd name="T9" fmla="*/ 0 h 387"/>
                </a:gdLst>
                <a:ahLst/>
                <a:cxnLst>
                  <a:cxn ang="0">
                    <a:pos x="T0" y="T1"/>
                  </a:cxn>
                  <a:cxn ang="0">
                    <a:pos x="T2" y="T3"/>
                  </a:cxn>
                  <a:cxn ang="0">
                    <a:pos x="T4" y="T5"/>
                  </a:cxn>
                  <a:cxn ang="0">
                    <a:pos x="T6" y="T7"/>
                  </a:cxn>
                  <a:cxn ang="0">
                    <a:pos x="T8" y="T9"/>
                  </a:cxn>
                </a:cxnLst>
                <a:rect l="0" t="0" r="r" b="b"/>
                <a:pathLst>
                  <a:path w="440" h="387">
                    <a:moveTo>
                      <a:pt x="440" y="0"/>
                    </a:moveTo>
                    <a:lnTo>
                      <a:pt x="440" y="387"/>
                    </a:lnTo>
                    <a:lnTo>
                      <a:pt x="0" y="387"/>
                    </a:lnTo>
                    <a:lnTo>
                      <a:pt x="0" y="61"/>
                    </a:lnTo>
                    <a:lnTo>
                      <a:pt x="440"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8"/>
              <p:cNvSpPr>
                <a:spLocks/>
              </p:cNvSpPr>
              <p:nvPr/>
            </p:nvSpPr>
            <p:spPr bwMode="auto">
              <a:xfrm>
                <a:off x="-2736850" y="2970213"/>
                <a:ext cx="133350" cy="127000"/>
              </a:xfrm>
              <a:custGeom>
                <a:avLst/>
                <a:gdLst>
                  <a:gd name="T0" fmla="*/ 335 w 335"/>
                  <a:gd name="T1" fmla="*/ 0 h 322"/>
                  <a:gd name="T2" fmla="*/ 335 w 335"/>
                  <a:gd name="T3" fmla="*/ 322 h 322"/>
                  <a:gd name="T4" fmla="*/ 0 w 335"/>
                  <a:gd name="T5" fmla="*/ 322 h 322"/>
                  <a:gd name="T6" fmla="*/ 0 w 335"/>
                  <a:gd name="T7" fmla="*/ 47 h 322"/>
                  <a:gd name="T8" fmla="*/ 335 w 335"/>
                  <a:gd name="T9" fmla="*/ 0 h 322"/>
                </a:gdLst>
                <a:ahLst/>
                <a:cxnLst>
                  <a:cxn ang="0">
                    <a:pos x="T0" y="T1"/>
                  </a:cxn>
                  <a:cxn ang="0">
                    <a:pos x="T2" y="T3"/>
                  </a:cxn>
                  <a:cxn ang="0">
                    <a:pos x="T4" y="T5"/>
                  </a:cxn>
                  <a:cxn ang="0">
                    <a:pos x="T6" y="T7"/>
                  </a:cxn>
                  <a:cxn ang="0">
                    <a:pos x="T8" y="T9"/>
                  </a:cxn>
                </a:cxnLst>
                <a:rect l="0" t="0" r="r" b="b"/>
                <a:pathLst>
                  <a:path w="335" h="322">
                    <a:moveTo>
                      <a:pt x="335" y="0"/>
                    </a:moveTo>
                    <a:lnTo>
                      <a:pt x="335" y="322"/>
                    </a:lnTo>
                    <a:lnTo>
                      <a:pt x="0" y="322"/>
                    </a:lnTo>
                    <a:lnTo>
                      <a:pt x="0" y="47"/>
                    </a:lnTo>
                    <a:lnTo>
                      <a:pt x="335"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9"/>
              <p:cNvSpPr>
                <a:spLocks/>
              </p:cNvSpPr>
              <p:nvPr/>
            </p:nvSpPr>
            <p:spPr bwMode="auto">
              <a:xfrm>
                <a:off x="-2592388" y="3109913"/>
                <a:ext cx="176213" cy="153988"/>
              </a:xfrm>
              <a:custGeom>
                <a:avLst/>
                <a:gdLst>
                  <a:gd name="T0" fmla="*/ 0 w 440"/>
                  <a:gd name="T1" fmla="*/ 0 h 388"/>
                  <a:gd name="T2" fmla="*/ 440 w 440"/>
                  <a:gd name="T3" fmla="*/ 0 h 388"/>
                  <a:gd name="T4" fmla="*/ 440 w 440"/>
                  <a:gd name="T5" fmla="*/ 388 h 388"/>
                  <a:gd name="T6" fmla="*/ 0 w 440"/>
                  <a:gd name="T7" fmla="*/ 327 h 388"/>
                  <a:gd name="T8" fmla="*/ 0 w 440"/>
                  <a:gd name="T9" fmla="*/ 0 h 388"/>
                </a:gdLst>
                <a:ahLst/>
                <a:cxnLst>
                  <a:cxn ang="0">
                    <a:pos x="T0" y="T1"/>
                  </a:cxn>
                  <a:cxn ang="0">
                    <a:pos x="T2" y="T3"/>
                  </a:cxn>
                  <a:cxn ang="0">
                    <a:pos x="T4" y="T5"/>
                  </a:cxn>
                  <a:cxn ang="0">
                    <a:pos x="T6" y="T7"/>
                  </a:cxn>
                  <a:cxn ang="0">
                    <a:pos x="T8" y="T9"/>
                  </a:cxn>
                </a:cxnLst>
                <a:rect l="0" t="0" r="r" b="b"/>
                <a:pathLst>
                  <a:path w="440" h="388">
                    <a:moveTo>
                      <a:pt x="0" y="0"/>
                    </a:moveTo>
                    <a:lnTo>
                      <a:pt x="440" y="0"/>
                    </a:lnTo>
                    <a:lnTo>
                      <a:pt x="440" y="388"/>
                    </a:lnTo>
                    <a:lnTo>
                      <a:pt x="0" y="327"/>
                    </a:lnTo>
                    <a:lnTo>
                      <a:pt x="0"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10"/>
              <p:cNvSpPr>
                <a:spLocks/>
              </p:cNvSpPr>
              <p:nvPr/>
            </p:nvSpPr>
            <p:spPr bwMode="auto">
              <a:xfrm>
                <a:off x="-2736850" y="3109913"/>
                <a:ext cx="133350" cy="128588"/>
              </a:xfrm>
              <a:custGeom>
                <a:avLst/>
                <a:gdLst>
                  <a:gd name="T0" fmla="*/ 0 w 335"/>
                  <a:gd name="T1" fmla="*/ 0 h 322"/>
                  <a:gd name="T2" fmla="*/ 335 w 335"/>
                  <a:gd name="T3" fmla="*/ 0 h 322"/>
                  <a:gd name="T4" fmla="*/ 335 w 335"/>
                  <a:gd name="T5" fmla="*/ 322 h 322"/>
                  <a:gd name="T6" fmla="*/ 0 w 335"/>
                  <a:gd name="T7" fmla="*/ 275 h 322"/>
                  <a:gd name="T8" fmla="*/ 0 w 335"/>
                  <a:gd name="T9" fmla="*/ 0 h 322"/>
                </a:gdLst>
                <a:ahLst/>
                <a:cxnLst>
                  <a:cxn ang="0">
                    <a:pos x="T0" y="T1"/>
                  </a:cxn>
                  <a:cxn ang="0">
                    <a:pos x="T2" y="T3"/>
                  </a:cxn>
                  <a:cxn ang="0">
                    <a:pos x="T4" y="T5"/>
                  </a:cxn>
                  <a:cxn ang="0">
                    <a:pos x="T6" y="T7"/>
                  </a:cxn>
                  <a:cxn ang="0">
                    <a:pos x="T8" y="T9"/>
                  </a:cxn>
                </a:cxnLst>
                <a:rect l="0" t="0" r="r" b="b"/>
                <a:pathLst>
                  <a:path w="335" h="322">
                    <a:moveTo>
                      <a:pt x="0" y="0"/>
                    </a:moveTo>
                    <a:lnTo>
                      <a:pt x="335" y="0"/>
                    </a:lnTo>
                    <a:lnTo>
                      <a:pt x="335" y="322"/>
                    </a:lnTo>
                    <a:lnTo>
                      <a:pt x="0" y="275"/>
                    </a:lnTo>
                    <a:lnTo>
                      <a:pt x="0"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11"/>
              <p:cNvSpPr>
                <a:spLocks/>
              </p:cNvSpPr>
              <p:nvPr/>
            </p:nvSpPr>
            <p:spPr bwMode="auto">
              <a:xfrm>
                <a:off x="-2320925" y="3008313"/>
                <a:ext cx="249238" cy="192088"/>
              </a:xfrm>
              <a:custGeom>
                <a:avLst/>
                <a:gdLst>
                  <a:gd name="T0" fmla="*/ 0 w 628"/>
                  <a:gd name="T1" fmla="*/ 0 h 483"/>
                  <a:gd name="T2" fmla="*/ 61 w 628"/>
                  <a:gd name="T3" fmla="*/ 0 h 483"/>
                  <a:gd name="T4" fmla="*/ 165 w 628"/>
                  <a:gd name="T5" fmla="*/ 371 h 483"/>
                  <a:gd name="T6" fmla="*/ 169 w 628"/>
                  <a:gd name="T7" fmla="*/ 395 h 483"/>
                  <a:gd name="T8" fmla="*/ 172 w 628"/>
                  <a:gd name="T9" fmla="*/ 420 h 483"/>
                  <a:gd name="T10" fmla="*/ 174 w 628"/>
                  <a:gd name="T11" fmla="*/ 420 h 483"/>
                  <a:gd name="T12" fmla="*/ 177 w 628"/>
                  <a:gd name="T13" fmla="*/ 397 h 483"/>
                  <a:gd name="T14" fmla="*/ 185 w 628"/>
                  <a:gd name="T15" fmla="*/ 371 h 483"/>
                  <a:gd name="T16" fmla="*/ 292 w 628"/>
                  <a:gd name="T17" fmla="*/ 0 h 483"/>
                  <a:gd name="T18" fmla="*/ 346 w 628"/>
                  <a:gd name="T19" fmla="*/ 0 h 483"/>
                  <a:gd name="T20" fmla="*/ 448 w 628"/>
                  <a:gd name="T21" fmla="*/ 374 h 483"/>
                  <a:gd name="T22" fmla="*/ 454 w 628"/>
                  <a:gd name="T23" fmla="*/ 395 h 483"/>
                  <a:gd name="T24" fmla="*/ 457 w 628"/>
                  <a:gd name="T25" fmla="*/ 419 h 483"/>
                  <a:gd name="T26" fmla="*/ 458 w 628"/>
                  <a:gd name="T27" fmla="*/ 419 h 483"/>
                  <a:gd name="T28" fmla="*/ 461 w 628"/>
                  <a:gd name="T29" fmla="*/ 399 h 483"/>
                  <a:gd name="T30" fmla="*/ 467 w 628"/>
                  <a:gd name="T31" fmla="*/ 373 h 483"/>
                  <a:gd name="T32" fmla="*/ 566 w 628"/>
                  <a:gd name="T33" fmla="*/ 0 h 483"/>
                  <a:gd name="T34" fmla="*/ 628 w 628"/>
                  <a:gd name="T35" fmla="*/ 0 h 483"/>
                  <a:gd name="T36" fmla="*/ 490 w 628"/>
                  <a:gd name="T37" fmla="*/ 483 h 483"/>
                  <a:gd name="T38" fmla="*/ 425 w 628"/>
                  <a:gd name="T39" fmla="*/ 483 h 483"/>
                  <a:gd name="T40" fmla="*/ 324 w 628"/>
                  <a:gd name="T41" fmla="*/ 130 h 483"/>
                  <a:gd name="T42" fmla="*/ 320 w 628"/>
                  <a:gd name="T43" fmla="*/ 107 h 483"/>
                  <a:gd name="T44" fmla="*/ 317 w 628"/>
                  <a:gd name="T45" fmla="*/ 81 h 483"/>
                  <a:gd name="T46" fmla="*/ 316 w 628"/>
                  <a:gd name="T47" fmla="*/ 81 h 483"/>
                  <a:gd name="T48" fmla="*/ 312 w 628"/>
                  <a:gd name="T49" fmla="*/ 105 h 483"/>
                  <a:gd name="T50" fmla="*/ 306 w 628"/>
                  <a:gd name="T51" fmla="*/ 130 h 483"/>
                  <a:gd name="T52" fmla="*/ 207 w 628"/>
                  <a:gd name="T53" fmla="*/ 483 h 483"/>
                  <a:gd name="T54" fmla="*/ 141 w 628"/>
                  <a:gd name="T55" fmla="*/ 483 h 483"/>
                  <a:gd name="T56" fmla="*/ 0 w 628"/>
                  <a:gd name="T57"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8" h="483">
                    <a:moveTo>
                      <a:pt x="0" y="0"/>
                    </a:moveTo>
                    <a:lnTo>
                      <a:pt x="61" y="0"/>
                    </a:lnTo>
                    <a:lnTo>
                      <a:pt x="165" y="371"/>
                    </a:lnTo>
                    <a:lnTo>
                      <a:pt x="169" y="395"/>
                    </a:lnTo>
                    <a:lnTo>
                      <a:pt x="172" y="420"/>
                    </a:lnTo>
                    <a:lnTo>
                      <a:pt x="174" y="420"/>
                    </a:lnTo>
                    <a:lnTo>
                      <a:pt x="177" y="397"/>
                    </a:lnTo>
                    <a:lnTo>
                      <a:pt x="185" y="371"/>
                    </a:lnTo>
                    <a:lnTo>
                      <a:pt x="292" y="0"/>
                    </a:lnTo>
                    <a:lnTo>
                      <a:pt x="346" y="0"/>
                    </a:lnTo>
                    <a:lnTo>
                      <a:pt x="448" y="374"/>
                    </a:lnTo>
                    <a:lnTo>
                      <a:pt x="454" y="395"/>
                    </a:lnTo>
                    <a:lnTo>
                      <a:pt x="457" y="419"/>
                    </a:lnTo>
                    <a:lnTo>
                      <a:pt x="458" y="419"/>
                    </a:lnTo>
                    <a:lnTo>
                      <a:pt x="461" y="399"/>
                    </a:lnTo>
                    <a:lnTo>
                      <a:pt x="467" y="373"/>
                    </a:lnTo>
                    <a:lnTo>
                      <a:pt x="566" y="0"/>
                    </a:lnTo>
                    <a:lnTo>
                      <a:pt x="628" y="0"/>
                    </a:lnTo>
                    <a:lnTo>
                      <a:pt x="490" y="483"/>
                    </a:lnTo>
                    <a:lnTo>
                      <a:pt x="425" y="483"/>
                    </a:lnTo>
                    <a:lnTo>
                      <a:pt x="324" y="130"/>
                    </a:lnTo>
                    <a:lnTo>
                      <a:pt x="320" y="107"/>
                    </a:lnTo>
                    <a:lnTo>
                      <a:pt x="317" y="81"/>
                    </a:lnTo>
                    <a:lnTo>
                      <a:pt x="316" y="81"/>
                    </a:lnTo>
                    <a:lnTo>
                      <a:pt x="312" y="105"/>
                    </a:lnTo>
                    <a:lnTo>
                      <a:pt x="306" y="130"/>
                    </a:lnTo>
                    <a:lnTo>
                      <a:pt x="207" y="483"/>
                    </a:lnTo>
                    <a:lnTo>
                      <a:pt x="141" y="483"/>
                    </a:lnTo>
                    <a:lnTo>
                      <a:pt x="0"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12"/>
              <p:cNvSpPr>
                <a:spLocks noEditPoints="1"/>
              </p:cNvSpPr>
              <p:nvPr/>
            </p:nvSpPr>
            <p:spPr bwMode="auto">
              <a:xfrm>
                <a:off x="-2057400" y="3003550"/>
                <a:ext cx="28575" cy="196850"/>
              </a:xfrm>
              <a:custGeom>
                <a:avLst/>
                <a:gdLst>
                  <a:gd name="T0" fmla="*/ 8 w 73"/>
                  <a:gd name="T1" fmla="*/ 150 h 494"/>
                  <a:gd name="T2" fmla="*/ 64 w 73"/>
                  <a:gd name="T3" fmla="*/ 150 h 494"/>
                  <a:gd name="T4" fmla="*/ 64 w 73"/>
                  <a:gd name="T5" fmla="*/ 494 h 494"/>
                  <a:gd name="T6" fmla="*/ 8 w 73"/>
                  <a:gd name="T7" fmla="*/ 494 h 494"/>
                  <a:gd name="T8" fmla="*/ 8 w 73"/>
                  <a:gd name="T9" fmla="*/ 150 h 494"/>
                  <a:gd name="T10" fmla="*/ 36 w 73"/>
                  <a:gd name="T11" fmla="*/ 0 h 494"/>
                  <a:gd name="T12" fmla="*/ 51 w 73"/>
                  <a:gd name="T13" fmla="*/ 2 h 494"/>
                  <a:gd name="T14" fmla="*/ 63 w 73"/>
                  <a:gd name="T15" fmla="*/ 10 h 494"/>
                  <a:gd name="T16" fmla="*/ 71 w 73"/>
                  <a:gd name="T17" fmla="*/ 23 h 494"/>
                  <a:gd name="T18" fmla="*/ 73 w 73"/>
                  <a:gd name="T19" fmla="*/ 36 h 494"/>
                  <a:gd name="T20" fmla="*/ 71 w 73"/>
                  <a:gd name="T21" fmla="*/ 50 h 494"/>
                  <a:gd name="T22" fmla="*/ 62 w 73"/>
                  <a:gd name="T23" fmla="*/ 62 h 494"/>
                  <a:gd name="T24" fmla="*/ 51 w 73"/>
                  <a:gd name="T25" fmla="*/ 69 h 494"/>
                  <a:gd name="T26" fmla="*/ 36 w 73"/>
                  <a:gd name="T27" fmla="*/ 72 h 494"/>
                  <a:gd name="T28" fmla="*/ 23 w 73"/>
                  <a:gd name="T29" fmla="*/ 69 h 494"/>
                  <a:gd name="T30" fmla="*/ 10 w 73"/>
                  <a:gd name="T31" fmla="*/ 62 h 494"/>
                  <a:gd name="T32" fmla="*/ 3 w 73"/>
                  <a:gd name="T33" fmla="*/ 50 h 494"/>
                  <a:gd name="T34" fmla="*/ 0 w 73"/>
                  <a:gd name="T35" fmla="*/ 36 h 494"/>
                  <a:gd name="T36" fmla="*/ 3 w 73"/>
                  <a:gd name="T37" fmla="*/ 23 h 494"/>
                  <a:gd name="T38" fmla="*/ 10 w 73"/>
                  <a:gd name="T39" fmla="*/ 10 h 494"/>
                  <a:gd name="T40" fmla="*/ 23 w 73"/>
                  <a:gd name="T41" fmla="*/ 2 h 494"/>
                  <a:gd name="T42" fmla="*/ 36 w 73"/>
                  <a:gd name="T43" fmla="*/ 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494">
                    <a:moveTo>
                      <a:pt x="8" y="150"/>
                    </a:moveTo>
                    <a:lnTo>
                      <a:pt x="64" y="150"/>
                    </a:lnTo>
                    <a:lnTo>
                      <a:pt x="64" y="494"/>
                    </a:lnTo>
                    <a:lnTo>
                      <a:pt x="8" y="494"/>
                    </a:lnTo>
                    <a:lnTo>
                      <a:pt x="8" y="150"/>
                    </a:lnTo>
                    <a:close/>
                    <a:moveTo>
                      <a:pt x="36" y="0"/>
                    </a:moveTo>
                    <a:lnTo>
                      <a:pt x="51" y="2"/>
                    </a:lnTo>
                    <a:lnTo>
                      <a:pt x="63" y="10"/>
                    </a:lnTo>
                    <a:lnTo>
                      <a:pt x="71" y="23"/>
                    </a:lnTo>
                    <a:lnTo>
                      <a:pt x="73" y="36"/>
                    </a:lnTo>
                    <a:lnTo>
                      <a:pt x="71" y="50"/>
                    </a:lnTo>
                    <a:lnTo>
                      <a:pt x="62" y="62"/>
                    </a:lnTo>
                    <a:lnTo>
                      <a:pt x="51" y="69"/>
                    </a:lnTo>
                    <a:lnTo>
                      <a:pt x="36" y="72"/>
                    </a:lnTo>
                    <a:lnTo>
                      <a:pt x="23" y="69"/>
                    </a:lnTo>
                    <a:lnTo>
                      <a:pt x="10" y="62"/>
                    </a:lnTo>
                    <a:lnTo>
                      <a:pt x="3" y="50"/>
                    </a:lnTo>
                    <a:lnTo>
                      <a:pt x="0" y="36"/>
                    </a:lnTo>
                    <a:lnTo>
                      <a:pt x="3" y="23"/>
                    </a:lnTo>
                    <a:lnTo>
                      <a:pt x="10" y="10"/>
                    </a:lnTo>
                    <a:lnTo>
                      <a:pt x="23" y="2"/>
                    </a:lnTo>
                    <a:lnTo>
                      <a:pt x="36"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2" name="Freeform 13"/>
              <p:cNvSpPr>
                <a:spLocks/>
              </p:cNvSpPr>
              <p:nvPr/>
            </p:nvSpPr>
            <p:spPr bwMode="auto">
              <a:xfrm>
                <a:off x="-1998663" y="3059113"/>
                <a:ext cx="114300" cy="141288"/>
              </a:xfrm>
              <a:custGeom>
                <a:avLst/>
                <a:gdLst>
                  <a:gd name="T0" fmla="*/ 169 w 286"/>
                  <a:gd name="T1" fmla="*/ 0 h 353"/>
                  <a:gd name="T2" fmla="*/ 196 w 286"/>
                  <a:gd name="T3" fmla="*/ 2 h 353"/>
                  <a:gd name="T4" fmla="*/ 219 w 286"/>
                  <a:gd name="T5" fmla="*/ 10 h 353"/>
                  <a:gd name="T6" fmla="*/ 239 w 286"/>
                  <a:gd name="T7" fmla="*/ 21 h 353"/>
                  <a:gd name="T8" fmla="*/ 256 w 286"/>
                  <a:gd name="T9" fmla="*/ 37 h 353"/>
                  <a:gd name="T10" fmla="*/ 270 w 286"/>
                  <a:gd name="T11" fmla="*/ 58 h 353"/>
                  <a:gd name="T12" fmla="*/ 279 w 286"/>
                  <a:gd name="T13" fmla="*/ 82 h 353"/>
                  <a:gd name="T14" fmla="*/ 284 w 286"/>
                  <a:gd name="T15" fmla="*/ 110 h 353"/>
                  <a:gd name="T16" fmla="*/ 286 w 286"/>
                  <a:gd name="T17" fmla="*/ 142 h 353"/>
                  <a:gd name="T18" fmla="*/ 286 w 286"/>
                  <a:gd name="T19" fmla="*/ 353 h 353"/>
                  <a:gd name="T20" fmla="*/ 231 w 286"/>
                  <a:gd name="T21" fmla="*/ 353 h 353"/>
                  <a:gd name="T22" fmla="*/ 231 w 286"/>
                  <a:gd name="T23" fmla="*/ 157 h 353"/>
                  <a:gd name="T24" fmla="*/ 229 w 286"/>
                  <a:gd name="T25" fmla="*/ 128 h 353"/>
                  <a:gd name="T26" fmla="*/ 224 w 286"/>
                  <a:gd name="T27" fmla="*/ 103 h 353"/>
                  <a:gd name="T28" fmla="*/ 216 w 286"/>
                  <a:gd name="T29" fmla="*/ 83 h 353"/>
                  <a:gd name="T30" fmla="*/ 205 w 286"/>
                  <a:gd name="T31" fmla="*/ 68 h 353"/>
                  <a:gd name="T32" fmla="*/ 189 w 286"/>
                  <a:gd name="T33" fmla="*/ 57 h 353"/>
                  <a:gd name="T34" fmla="*/ 171 w 286"/>
                  <a:gd name="T35" fmla="*/ 50 h 353"/>
                  <a:gd name="T36" fmla="*/ 150 w 286"/>
                  <a:gd name="T37" fmla="*/ 48 h 353"/>
                  <a:gd name="T38" fmla="*/ 131 w 286"/>
                  <a:gd name="T39" fmla="*/ 49 h 353"/>
                  <a:gd name="T40" fmla="*/ 113 w 286"/>
                  <a:gd name="T41" fmla="*/ 54 h 353"/>
                  <a:gd name="T42" fmla="*/ 97 w 286"/>
                  <a:gd name="T43" fmla="*/ 64 h 353"/>
                  <a:gd name="T44" fmla="*/ 82 w 286"/>
                  <a:gd name="T45" fmla="*/ 78 h 353"/>
                  <a:gd name="T46" fmla="*/ 70 w 286"/>
                  <a:gd name="T47" fmla="*/ 95 h 353"/>
                  <a:gd name="T48" fmla="*/ 61 w 286"/>
                  <a:gd name="T49" fmla="*/ 113 h 353"/>
                  <a:gd name="T50" fmla="*/ 57 w 286"/>
                  <a:gd name="T51" fmla="*/ 134 h 353"/>
                  <a:gd name="T52" fmla="*/ 54 w 286"/>
                  <a:gd name="T53" fmla="*/ 157 h 353"/>
                  <a:gd name="T54" fmla="*/ 54 w 286"/>
                  <a:gd name="T55" fmla="*/ 353 h 353"/>
                  <a:gd name="T56" fmla="*/ 0 w 286"/>
                  <a:gd name="T57" fmla="*/ 353 h 353"/>
                  <a:gd name="T58" fmla="*/ 0 w 286"/>
                  <a:gd name="T59" fmla="*/ 9 h 353"/>
                  <a:gd name="T60" fmla="*/ 54 w 286"/>
                  <a:gd name="T61" fmla="*/ 9 h 353"/>
                  <a:gd name="T62" fmla="*/ 54 w 286"/>
                  <a:gd name="T63" fmla="*/ 66 h 353"/>
                  <a:gd name="T64" fmla="*/ 57 w 286"/>
                  <a:gd name="T65" fmla="*/ 66 h 353"/>
                  <a:gd name="T66" fmla="*/ 73 w 286"/>
                  <a:gd name="T67" fmla="*/ 42 h 353"/>
                  <a:gd name="T68" fmla="*/ 92 w 286"/>
                  <a:gd name="T69" fmla="*/ 23 h 353"/>
                  <a:gd name="T70" fmla="*/ 116 w 286"/>
                  <a:gd name="T71" fmla="*/ 11 h 353"/>
                  <a:gd name="T72" fmla="*/ 141 w 286"/>
                  <a:gd name="T73" fmla="*/ 3 h 353"/>
                  <a:gd name="T74" fmla="*/ 169 w 286"/>
                  <a:gd name="T75"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6" h="353">
                    <a:moveTo>
                      <a:pt x="169" y="0"/>
                    </a:moveTo>
                    <a:lnTo>
                      <a:pt x="196" y="2"/>
                    </a:lnTo>
                    <a:lnTo>
                      <a:pt x="219" y="10"/>
                    </a:lnTo>
                    <a:lnTo>
                      <a:pt x="239" y="21"/>
                    </a:lnTo>
                    <a:lnTo>
                      <a:pt x="256" y="37"/>
                    </a:lnTo>
                    <a:lnTo>
                      <a:pt x="270" y="58"/>
                    </a:lnTo>
                    <a:lnTo>
                      <a:pt x="279" y="82"/>
                    </a:lnTo>
                    <a:lnTo>
                      <a:pt x="284" y="110"/>
                    </a:lnTo>
                    <a:lnTo>
                      <a:pt x="286" y="142"/>
                    </a:lnTo>
                    <a:lnTo>
                      <a:pt x="286" y="353"/>
                    </a:lnTo>
                    <a:lnTo>
                      <a:pt x="231" y="353"/>
                    </a:lnTo>
                    <a:lnTo>
                      <a:pt x="231" y="157"/>
                    </a:lnTo>
                    <a:lnTo>
                      <a:pt x="229" y="128"/>
                    </a:lnTo>
                    <a:lnTo>
                      <a:pt x="224" y="103"/>
                    </a:lnTo>
                    <a:lnTo>
                      <a:pt x="216" y="83"/>
                    </a:lnTo>
                    <a:lnTo>
                      <a:pt x="205" y="68"/>
                    </a:lnTo>
                    <a:lnTo>
                      <a:pt x="189" y="57"/>
                    </a:lnTo>
                    <a:lnTo>
                      <a:pt x="171" y="50"/>
                    </a:lnTo>
                    <a:lnTo>
                      <a:pt x="150" y="48"/>
                    </a:lnTo>
                    <a:lnTo>
                      <a:pt x="131" y="49"/>
                    </a:lnTo>
                    <a:lnTo>
                      <a:pt x="113" y="54"/>
                    </a:lnTo>
                    <a:lnTo>
                      <a:pt x="97" y="64"/>
                    </a:lnTo>
                    <a:lnTo>
                      <a:pt x="82" y="78"/>
                    </a:lnTo>
                    <a:lnTo>
                      <a:pt x="70" y="95"/>
                    </a:lnTo>
                    <a:lnTo>
                      <a:pt x="61" y="113"/>
                    </a:lnTo>
                    <a:lnTo>
                      <a:pt x="57" y="134"/>
                    </a:lnTo>
                    <a:lnTo>
                      <a:pt x="54" y="157"/>
                    </a:lnTo>
                    <a:lnTo>
                      <a:pt x="54" y="353"/>
                    </a:lnTo>
                    <a:lnTo>
                      <a:pt x="0" y="353"/>
                    </a:lnTo>
                    <a:lnTo>
                      <a:pt x="0" y="9"/>
                    </a:lnTo>
                    <a:lnTo>
                      <a:pt x="54" y="9"/>
                    </a:lnTo>
                    <a:lnTo>
                      <a:pt x="54" y="66"/>
                    </a:lnTo>
                    <a:lnTo>
                      <a:pt x="57" y="66"/>
                    </a:lnTo>
                    <a:lnTo>
                      <a:pt x="73" y="42"/>
                    </a:lnTo>
                    <a:lnTo>
                      <a:pt x="92" y="23"/>
                    </a:lnTo>
                    <a:lnTo>
                      <a:pt x="116" y="11"/>
                    </a:lnTo>
                    <a:lnTo>
                      <a:pt x="141" y="3"/>
                    </a:lnTo>
                    <a:lnTo>
                      <a:pt x="169"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3" name="Freeform 14"/>
              <p:cNvSpPr>
                <a:spLocks noEditPoints="1"/>
              </p:cNvSpPr>
              <p:nvPr/>
            </p:nvSpPr>
            <p:spPr bwMode="auto">
              <a:xfrm>
                <a:off x="-1858963" y="2997200"/>
                <a:ext cx="127000" cy="206375"/>
              </a:xfrm>
              <a:custGeom>
                <a:avLst/>
                <a:gdLst>
                  <a:gd name="T0" fmla="*/ 142 w 318"/>
                  <a:gd name="T1" fmla="*/ 208 h 520"/>
                  <a:gd name="T2" fmla="*/ 102 w 318"/>
                  <a:gd name="T3" fmla="*/ 226 h 520"/>
                  <a:gd name="T4" fmla="*/ 73 w 318"/>
                  <a:gd name="T5" fmla="*/ 263 h 520"/>
                  <a:gd name="T6" fmla="*/ 58 w 318"/>
                  <a:gd name="T7" fmla="*/ 314 h 520"/>
                  <a:gd name="T8" fmla="*/ 58 w 318"/>
                  <a:gd name="T9" fmla="*/ 373 h 520"/>
                  <a:gd name="T10" fmla="*/ 72 w 318"/>
                  <a:gd name="T11" fmla="*/ 420 h 520"/>
                  <a:gd name="T12" fmla="*/ 99 w 318"/>
                  <a:gd name="T13" fmla="*/ 453 h 520"/>
                  <a:gd name="T14" fmla="*/ 136 w 318"/>
                  <a:gd name="T15" fmla="*/ 471 h 520"/>
                  <a:gd name="T16" fmla="*/ 181 w 318"/>
                  <a:gd name="T17" fmla="*/ 471 h 520"/>
                  <a:gd name="T18" fmla="*/ 218 w 318"/>
                  <a:gd name="T19" fmla="*/ 454 h 520"/>
                  <a:gd name="T20" fmla="*/ 247 w 318"/>
                  <a:gd name="T21" fmla="*/ 422 h 520"/>
                  <a:gd name="T22" fmla="*/ 261 w 318"/>
                  <a:gd name="T23" fmla="*/ 380 h 520"/>
                  <a:gd name="T24" fmla="*/ 262 w 318"/>
                  <a:gd name="T25" fmla="*/ 305 h 520"/>
                  <a:gd name="T26" fmla="*/ 256 w 318"/>
                  <a:gd name="T27" fmla="*/ 266 h 520"/>
                  <a:gd name="T28" fmla="*/ 234 w 318"/>
                  <a:gd name="T29" fmla="*/ 234 h 520"/>
                  <a:gd name="T30" fmla="*/ 203 w 318"/>
                  <a:gd name="T31" fmla="*/ 212 h 520"/>
                  <a:gd name="T32" fmla="*/ 165 w 318"/>
                  <a:gd name="T33" fmla="*/ 206 h 520"/>
                  <a:gd name="T34" fmla="*/ 318 w 318"/>
                  <a:gd name="T35" fmla="*/ 0 h 520"/>
                  <a:gd name="T36" fmla="*/ 262 w 318"/>
                  <a:gd name="T37" fmla="*/ 511 h 520"/>
                  <a:gd name="T38" fmla="*/ 261 w 318"/>
                  <a:gd name="T39" fmla="*/ 453 h 520"/>
                  <a:gd name="T40" fmla="*/ 224 w 318"/>
                  <a:gd name="T41" fmla="*/ 496 h 520"/>
                  <a:gd name="T42" fmla="*/ 173 w 318"/>
                  <a:gd name="T43" fmla="*/ 518 h 520"/>
                  <a:gd name="T44" fmla="*/ 117 w 318"/>
                  <a:gd name="T45" fmla="*/ 518 h 520"/>
                  <a:gd name="T46" fmla="*/ 74 w 318"/>
                  <a:gd name="T47" fmla="*/ 503 h 520"/>
                  <a:gd name="T48" fmla="*/ 38 w 318"/>
                  <a:gd name="T49" fmla="*/ 473 h 520"/>
                  <a:gd name="T50" fmla="*/ 9 w 318"/>
                  <a:gd name="T51" fmla="*/ 419 h 520"/>
                  <a:gd name="T52" fmla="*/ 0 w 318"/>
                  <a:gd name="T53" fmla="*/ 347 h 520"/>
                  <a:gd name="T54" fmla="*/ 7 w 318"/>
                  <a:gd name="T55" fmla="*/ 285 h 520"/>
                  <a:gd name="T56" fmla="*/ 27 w 318"/>
                  <a:gd name="T57" fmla="*/ 232 h 520"/>
                  <a:gd name="T58" fmla="*/ 61 w 318"/>
                  <a:gd name="T59" fmla="*/ 191 h 520"/>
                  <a:gd name="T60" fmla="*/ 105 w 318"/>
                  <a:gd name="T61" fmla="*/ 167 h 520"/>
                  <a:gd name="T62" fmla="*/ 157 w 318"/>
                  <a:gd name="T63" fmla="*/ 158 h 520"/>
                  <a:gd name="T64" fmla="*/ 209 w 318"/>
                  <a:gd name="T65" fmla="*/ 167 h 520"/>
                  <a:gd name="T66" fmla="*/ 247 w 318"/>
                  <a:gd name="T67" fmla="*/ 193 h 520"/>
                  <a:gd name="T68" fmla="*/ 262 w 318"/>
                  <a:gd name="T69" fmla="*/ 214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8" h="520">
                    <a:moveTo>
                      <a:pt x="165" y="206"/>
                    </a:moveTo>
                    <a:lnTo>
                      <a:pt x="142" y="208"/>
                    </a:lnTo>
                    <a:lnTo>
                      <a:pt x="121" y="215"/>
                    </a:lnTo>
                    <a:lnTo>
                      <a:pt x="102" y="226"/>
                    </a:lnTo>
                    <a:lnTo>
                      <a:pt x="86" y="243"/>
                    </a:lnTo>
                    <a:lnTo>
                      <a:pt x="73" y="263"/>
                    </a:lnTo>
                    <a:lnTo>
                      <a:pt x="64" y="286"/>
                    </a:lnTo>
                    <a:lnTo>
                      <a:pt x="58" y="314"/>
                    </a:lnTo>
                    <a:lnTo>
                      <a:pt x="56" y="344"/>
                    </a:lnTo>
                    <a:lnTo>
                      <a:pt x="58" y="373"/>
                    </a:lnTo>
                    <a:lnTo>
                      <a:pt x="64" y="398"/>
                    </a:lnTo>
                    <a:lnTo>
                      <a:pt x="72" y="420"/>
                    </a:lnTo>
                    <a:lnTo>
                      <a:pt x="84" y="439"/>
                    </a:lnTo>
                    <a:lnTo>
                      <a:pt x="99" y="453"/>
                    </a:lnTo>
                    <a:lnTo>
                      <a:pt x="116" y="464"/>
                    </a:lnTo>
                    <a:lnTo>
                      <a:pt x="136" y="471"/>
                    </a:lnTo>
                    <a:lnTo>
                      <a:pt x="159" y="473"/>
                    </a:lnTo>
                    <a:lnTo>
                      <a:pt x="181" y="471"/>
                    </a:lnTo>
                    <a:lnTo>
                      <a:pt x="200" y="464"/>
                    </a:lnTo>
                    <a:lnTo>
                      <a:pt x="218" y="454"/>
                    </a:lnTo>
                    <a:lnTo>
                      <a:pt x="233" y="440"/>
                    </a:lnTo>
                    <a:lnTo>
                      <a:pt x="247" y="422"/>
                    </a:lnTo>
                    <a:lnTo>
                      <a:pt x="256" y="402"/>
                    </a:lnTo>
                    <a:lnTo>
                      <a:pt x="261" y="380"/>
                    </a:lnTo>
                    <a:lnTo>
                      <a:pt x="262" y="355"/>
                    </a:lnTo>
                    <a:lnTo>
                      <a:pt x="262" y="305"/>
                    </a:lnTo>
                    <a:lnTo>
                      <a:pt x="261" y="284"/>
                    </a:lnTo>
                    <a:lnTo>
                      <a:pt x="256" y="266"/>
                    </a:lnTo>
                    <a:lnTo>
                      <a:pt x="247" y="248"/>
                    </a:lnTo>
                    <a:lnTo>
                      <a:pt x="234" y="234"/>
                    </a:lnTo>
                    <a:lnTo>
                      <a:pt x="219" y="221"/>
                    </a:lnTo>
                    <a:lnTo>
                      <a:pt x="203" y="212"/>
                    </a:lnTo>
                    <a:lnTo>
                      <a:pt x="184" y="207"/>
                    </a:lnTo>
                    <a:lnTo>
                      <a:pt x="165" y="206"/>
                    </a:lnTo>
                    <a:close/>
                    <a:moveTo>
                      <a:pt x="262" y="0"/>
                    </a:moveTo>
                    <a:lnTo>
                      <a:pt x="318" y="0"/>
                    </a:lnTo>
                    <a:lnTo>
                      <a:pt x="318" y="511"/>
                    </a:lnTo>
                    <a:lnTo>
                      <a:pt x="262" y="511"/>
                    </a:lnTo>
                    <a:lnTo>
                      <a:pt x="262" y="453"/>
                    </a:lnTo>
                    <a:lnTo>
                      <a:pt x="261" y="453"/>
                    </a:lnTo>
                    <a:lnTo>
                      <a:pt x="244" y="478"/>
                    </a:lnTo>
                    <a:lnTo>
                      <a:pt x="224" y="496"/>
                    </a:lnTo>
                    <a:lnTo>
                      <a:pt x="200" y="509"/>
                    </a:lnTo>
                    <a:lnTo>
                      <a:pt x="173" y="518"/>
                    </a:lnTo>
                    <a:lnTo>
                      <a:pt x="143" y="520"/>
                    </a:lnTo>
                    <a:lnTo>
                      <a:pt x="117" y="518"/>
                    </a:lnTo>
                    <a:lnTo>
                      <a:pt x="95" y="512"/>
                    </a:lnTo>
                    <a:lnTo>
                      <a:pt x="74" y="503"/>
                    </a:lnTo>
                    <a:lnTo>
                      <a:pt x="55" y="490"/>
                    </a:lnTo>
                    <a:lnTo>
                      <a:pt x="38" y="473"/>
                    </a:lnTo>
                    <a:lnTo>
                      <a:pt x="21" y="448"/>
                    </a:lnTo>
                    <a:lnTo>
                      <a:pt x="9" y="419"/>
                    </a:lnTo>
                    <a:lnTo>
                      <a:pt x="2" y="385"/>
                    </a:lnTo>
                    <a:lnTo>
                      <a:pt x="0" y="347"/>
                    </a:lnTo>
                    <a:lnTo>
                      <a:pt x="1" y="315"/>
                    </a:lnTo>
                    <a:lnTo>
                      <a:pt x="7" y="285"/>
                    </a:lnTo>
                    <a:lnTo>
                      <a:pt x="15" y="256"/>
                    </a:lnTo>
                    <a:lnTo>
                      <a:pt x="27" y="232"/>
                    </a:lnTo>
                    <a:lnTo>
                      <a:pt x="43" y="210"/>
                    </a:lnTo>
                    <a:lnTo>
                      <a:pt x="61" y="191"/>
                    </a:lnTo>
                    <a:lnTo>
                      <a:pt x="82" y="177"/>
                    </a:lnTo>
                    <a:lnTo>
                      <a:pt x="105" y="167"/>
                    </a:lnTo>
                    <a:lnTo>
                      <a:pt x="131" y="160"/>
                    </a:lnTo>
                    <a:lnTo>
                      <a:pt x="157" y="158"/>
                    </a:lnTo>
                    <a:lnTo>
                      <a:pt x="184" y="160"/>
                    </a:lnTo>
                    <a:lnTo>
                      <a:pt x="209" y="167"/>
                    </a:lnTo>
                    <a:lnTo>
                      <a:pt x="229" y="178"/>
                    </a:lnTo>
                    <a:lnTo>
                      <a:pt x="247" y="193"/>
                    </a:lnTo>
                    <a:lnTo>
                      <a:pt x="261" y="214"/>
                    </a:lnTo>
                    <a:lnTo>
                      <a:pt x="262" y="214"/>
                    </a:lnTo>
                    <a:lnTo>
                      <a:pt x="262"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4" name="Freeform 15"/>
              <p:cNvSpPr>
                <a:spLocks noEditPoints="1"/>
              </p:cNvSpPr>
              <p:nvPr/>
            </p:nvSpPr>
            <p:spPr bwMode="auto">
              <a:xfrm>
                <a:off x="-1704975" y="3059113"/>
                <a:ext cx="134938" cy="144463"/>
              </a:xfrm>
              <a:custGeom>
                <a:avLst/>
                <a:gdLst>
                  <a:gd name="T0" fmla="*/ 147 w 340"/>
                  <a:gd name="T1" fmla="*/ 50 h 362"/>
                  <a:gd name="T2" fmla="*/ 105 w 340"/>
                  <a:gd name="T3" fmla="*/ 67 h 362"/>
                  <a:gd name="T4" fmla="*/ 75 w 340"/>
                  <a:gd name="T5" fmla="*/ 102 h 362"/>
                  <a:gd name="T6" fmla="*/ 59 w 340"/>
                  <a:gd name="T7" fmla="*/ 153 h 362"/>
                  <a:gd name="T8" fmla="*/ 59 w 340"/>
                  <a:gd name="T9" fmla="*/ 213 h 362"/>
                  <a:gd name="T10" fmla="*/ 75 w 340"/>
                  <a:gd name="T11" fmla="*/ 261 h 362"/>
                  <a:gd name="T12" fmla="*/ 105 w 340"/>
                  <a:gd name="T13" fmla="*/ 295 h 362"/>
                  <a:gd name="T14" fmla="*/ 147 w 340"/>
                  <a:gd name="T15" fmla="*/ 313 h 362"/>
                  <a:gd name="T16" fmla="*/ 198 w 340"/>
                  <a:gd name="T17" fmla="*/ 313 h 362"/>
                  <a:gd name="T18" fmla="*/ 240 w 340"/>
                  <a:gd name="T19" fmla="*/ 295 h 362"/>
                  <a:gd name="T20" fmla="*/ 268 w 340"/>
                  <a:gd name="T21" fmla="*/ 262 h 362"/>
                  <a:gd name="T22" fmla="*/ 282 w 340"/>
                  <a:gd name="T23" fmla="*/ 212 h 362"/>
                  <a:gd name="T24" fmla="*/ 282 w 340"/>
                  <a:gd name="T25" fmla="*/ 151 h 362"/>
                  <a:gd name="T26" fmla="*/ 268 w 340"/>
                  <a:gd name="T27" fmla="*/ 101 h 362"/>
                  <a:gd name="T28" fmla="*/ 239 w 340"/>
                  <a:gd name="T29" fmla="*/ 67 h 362"/>
                  <a:gd name="T30" fmla="*/ 198 w 340"/>
                  <a:gd name="T31" fmla="*/ 49 h 362"/>
                  <a:gd name="T32" fmla="*/ 176 w 340"/>
                  <a:gd name="T33" fmla="*/ 0 h 362"/>
                  <a:gd name="T34" fmla="*/ 233 w 340"/>
                  <a:gd name="T35" fmla="*/ 8 h 362"/>
                  <a:gd name="T36" fmla="*/ 278 w 340"/>
                  <a:gd name="T37" fmla="*/ 31 h 362"/>
                  <a:gd name="T38" fmla="*/ 312 w 340"/>
                  <a:gd name="T39" fmla="*/ 69 h 362"/>
                  <a:gd name="T40" fmla="*/ 334 w 340"/>
                  <a:gd name="T41" fmla="*/ 119 h 362"/>
                  <a:gd name="T42" fmla="*/ 340 w 340"/>
                  <a:gd name="T43" fmla="*/ 179 h 362"/>
                  <a:gd name="T44" fmla="*/ 334 w 340"/>
                  <a:gd name="T45" fmla="*/ 241 h 362"/>
                  <a:gd name="T46" fmla="*/ 311 w 340"/>
                  <a:gd name="T47" fmla="*/ 291 h 362"/>
                  <a:gd name="T48" fmla="*/ 275 w 340"/>
                  <a:gd name="T49" fmla="*/ 330 h 362"/>
                  <a:gd name="T50" fmla="*/ 227 w 340"/>
                  <a:gd name="T51" fmla="*/ 354 h 362"/>
                  <a:gd name="T52" fmla="*/ 169 w 340"/>
                  <a:gd name="T53" fmla="*/ 362 h 362"/>
                  <a:gd name="T54" fmla="*/ 113 w 340"/>
                  <a:gd name="T55" fmla="*/ 354 h 362"/>
                  <a:gd name="T56" fmla="*/ 66 w 340"/>
                  <a:gd name="T57" fmla="*/ 331 h 362"/>
                  <a:gd name="T58" fmla="*/ 30 w 340"/>
                  <a:gd name="T59" fmla="*/ 293 h 362"/>
                  <a:gd name="T60" fmla="*/ 8 w 340"/>
                  <a:gd name="T61" fmla="*/ 244 h 362"/>
                  <a:gd name="T62" fmla="*/ 0 w 340"/>
                  <a:gd name="T63" fmla="*/ 185 h 362"/>
                  <a:gd name="T64" fmla="*/ 8 w 340"/>
                  <a:gd name="T65" fmla="*/ 122 h 362"/>
                  <a:gd name="T66" fmla="*/ 30 w 340"/>
                  <a:gd name="T67" fmla="*/ 71 h 362"/>
                  <a:gd name="T68" fmla="*/ 68 w 340"/>
                  <a:gd name="T69" fmla="*/ 32 h 362"/>
                  <a:gd name="T70" fmla="*/ 116 w 340"/>
                  <a:gd name="T71" fmla="*/ 8 h 362"/>
                  <a:gd name="T72" fmla="*/ 176 w 340"/>
                  <a:gd name="T73"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0" h="362">
                    <a:moveTo>
                      <a:pt x="173" y="48"/>
                    </a:moveTo>
                    <a:lnTo>
                      <a:pt x="147" y="50"/>
                    </a:lnTo>
                    <a:lnTo>
                      <a:pt x="125" y="57"/>
                    </a:lnTo>
                    <a:lnTo>
                      <a:pt x="105" y="67"/>
                    </a:lnTo>
                    <a:lnTo>
                      <a:pt x="88" y="82"/>
                    </a:lnTo>
                    <a:lnTo>
                      <a:pt x="75" y="102"/>
                    </a:lnTo>
                    <a:lnTo>
                      <a:pt x="65" y="126"/>
                    </a:lnTo>
                    <a:lnTo>
                      <a:pt x="59" y="153"/>
                    </a:lnTo>
                    <a:lnTo>
                      <a:pt x="57" y="183"/>
                    </a:lnTo>
                    <a:lnTo>
                      <a:pt x="59" y="213"/>
                    </a:lnTo>
                    <a:lnTo>
                      <a:pt x="65" y="238"/>
                    </a:lnTo>
                    <a:lnTo>
                      <a:pt x="75" y="261"/>
                    </a:lnTo>
                    <a:lnTo>
                      <a:pt x="88" y="280"/>
                    </a:lnTo>
                    <a:lnTo>
                      <a:pt x="105" y="295"/>
                    </a:lnTo>
                    <a:lnTo>
                      <a:pt x="125" y="306"/>
                    </a:lnTo>
                    <a:lnTo>
                      <a:pt x="147" y="313"/>
                    </a:lnTo>
                    <a:lnTo>
                      <a:pt x="173" y="315"/>
                    </a:lnTo>
                    <a:lnTo>
                      <a:pt x="198" y="313"/>
                    </a:lnTo>
                    <a:lnTo>
                      <a:pt x="220" y="306"/>
                    </a:lnTo>
                    <a:lnTo>
                      <a:pt x="240" y="295"/>
                    </a:lnTo>
                    <a:lnTo>
                      <a:pt x="256" y="281"/>
                    </a:lnTo>
                    <a:lnTo>
                      <a:pt x="268" y="262"/>
                    </a:lnTo>
                    <a:lnTo>
                      <a:pt x="277" y="238"/>
                    </a:lnTo>
                    <a:lnTo>
                      <a:pt x="282" y="212"/>
                    </a:lnTo>
                    <a:lnTo>
                      <a:pt x="285" y="182"/>
                    </a:lnTo>
                    <a:lnTo>
                      <a:pt x="282" y="151"/>
                    </a:lnTo>
                    <a:lnTo>
                      <a:pt x="277" y="125"/>
                    </a:lnTo>
                    <a:lnTo>
                      <a:pt x="268" y="101"/>
                    </a:lnTo>
                    <a:lnTo>
                      <a:pt x="256" y="82"/>
                    </a:lnTo>
                    <a:lnTo>
                      <a:pt x="239" y="67"/>
                    </a:lnTo>
                    <a:lnTo>
                      <a:pt x="220" y="56"/>
                    </a:lnTo>
                    <a:lnTo>
                      <a:pt x="198" y="49"/>
                    </a:lnTo>
                    <a:lnTo>
                      <a:pt x="173" y="48"/>
                    </a:lnTo>
                    <a:close/>
                    <a:moveTo>
                      <a:pt x="176" y="0"/>
                    </a:moveTo>
                    <a:lnTo>
                      <a:pt x="206" y="2"/>
                    </a:lnTo>
                    <a:lnTo>
                      <a:pt x="233" y="8"/>
                    </a:lnTo>
                    <a:lnTo>
                      <a:pt x="257" y="18"/>
                    </a:lnTo>
                    <a:lnTo>
                      <a:pt x="278" y="31"/>
                    </a:lnTo>
                    <a:lnTo>
                      <a:pt x="297" y="48"/>
                    </a:lnTo>
                    <a:lnTo>
                      <a:pt x="312" y="69"/>
                    </a:lnTo>
                    <a:lnTo>
                      <a:pt x="325" y="92"/>
                    </a:lnTo>
                    <a:lnTo>
                      <a:pt x="334" y="119"/>
                    </a:lnTo>
                    <a:lnTo>
                      <a:pt x="339" y="148"/>
                    </a:lnTo>
                    <a:lnTo>
                      <a:pt x="340" y="179"/>
                    </a:lnTo>
                    <a:lnTo>
                      <a:pt x="339" y="212"/>
                    </a:lnTo>
                    <a:lnTo>
                      <a:pt x="334" y="241"/>
                    </a:lnTo>
                    <a:lnTo>
                      <a:pt x="324" y="267"/>
                    </a:lnTo>
                    <a:lnTo>
                      <a:pt x="311" y="291"/>
                    </a:lnTo>
                    <a:lnTo>
                      <a:pt x="293" y="312"/>
                    </a:lnTo>
                    <a:lnTo>
                      <a:pt x="275" y="330"/>
                    </a:lnTo>
                    <a:lnTo>
                      <a:pt x="251" y="344"/>
                    </a:lnTo>
                    <a:lnTo>
                      <a:pt x="227" y="354"/>
                    </a:lnTo>
                    <a:lnTo>
                      <a:pt x="199" y="360"/>
                    </a:lnTo>
                    <a:lnTo>
                      <a:pt x="169" y="362"/>
                    </a:lnTo>
                    <a:lnTo>
                      <a:pt x="140" y="360"/>
                    </a:lnTo>
                    <a:lnTo>
                      <a:pt x="113" y="354"/>
                    </a:lnTo>
                    <a:lnTo>
                      <a:pt x="88" y="344"/>
                    </a:lnTo>
                    <a:lnTo>
                      <a:pt x="66" y="331"/>
                    </a:lnTo>
                    <a:lnTo>
                      <a:pt x="46" y="313"/>
                    </a:lnTo>
                    <a:lnTo>
                      <a:pt x="30" y="293"/>
                    </a:lnTo>
                    <a:lnTo>
                      <a:pt x="17" y="270"/>
                    </a:lnTo>
                    <a:lnTo>
                      <a:pt x="8" y="244"/>
                    </a:lnTo>
                    <a:lnTo>
                      <a:pt x="2" y="216"/>
                    </a:lnTo>
                    <a:lnTo>
                      <a:pt x="0" y="185"/>
                    </a:lnTo>
                    <a:lnTo>
                      <a:pt x="2" y="153"/>
                    </a:lnTo>
                    <a:lnTo>
                      <a:pt x="8" y="122"/>
                    </a:lnTo>
                    <a:lnTo>
                      <a:pt x="18" y="96"/>
                    </a:lnTo>
                    <a:lnTo>
                      <a:pt x="30" y="71"/>
                    </a:lnTo>
                    <a:lnTo>
                      <a:pt x="47" y="50"/>
                    </a:lnTo>
                    <a:lnTo>
                      <a:pt x="68" y="32"/>
                    </a:lnTo>
                    <a:lnTo>
                      <a:pt x="90" y="18"/>
                    </a:lnTo>
                    <a:lnTo>
                      <a:pt x="116" y="8"/>
                    </a:lnTo>
                    <a:lnTo>
                      <a:pt x="145" y="2"/>
                    </a:lnTo>
                    <a:lnTo>
                      <a:pt x="176"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5" name="Freeform 16"/>
              <p:cNvSpPr>
                <a:spLocks/>
              </p:cNvSpPr>
              <p:nvPr/>
            </p:nvSpPr>
            <p:spPr bwMode="auto">
              <a:xfrm>
                <a:off x="-1562100" y="3062288"/>
                <a:ext cx="192088" cy="138113"/>
              </a:xfrm>
              <a:custGeom>
                <a:avLst/>
                <a:gdLst>
                  <a:gd name="T0" fmla="*/ 0 w 483"/>
                  <a:gd name="T1" fmla="*/ 0 h 344"/>
                  <a:gd name="T2" fmla="*/ 58 w 483"/>
                  <a:gd name="T3" fmla="*/ 0 h 344"/>
                  <a:gd name="T4" fmla="*/ 129 w 483"/>
                  <a:gd name="T5" fmla="*/ 260 h 344"/>
                  <a:gd name="T6" fmla="*/ 131 w 483"/>
                  <a:gd name="T7" fmla="*/ 274 h 344"/>
                  <a:gd name="T8" fmla="*/ 133 w 483"/>
                  <a:gd name="T9" fmla="*/ 290 h 344"/>
                  <a:gd name="T10" fmla="*/ 137 w 483"/>
                  <a:gd name="T11" fmla="*/ 290 h 344"/>
                  <a:gd name="T12" fmla="*/ 138 w 483"/>
                  <a:gd name="T13" fmla="*/ 276 h 344"/>
                  <a:gd name="T14" fmla="*/ 142 w 483"/>
                  <a:gd name="T15" fmla="*/ 258 h 344"/>
                  <a:gd name="T16" fmla="*/ 221 w 483"/>
                  <a:gd name="T17" fmla="*/ 0 h 344"/>
                  <a:gd name="T18" fmla="*/ 273 w 483"/>
                  <a:gd name="T19" fmla="*/ 0 h 344"/>
                  <a:gd name="T20" fmla="*/ 344 w 483"/>
                  <a:gd name="T21" fmla="*/ 260 h 344"/>
                  <a:gd name="T22" fmla="*/ 348 w 483"/>
                  <a:gd name="T23" fmla="*/ 274 h 344"/>
                  <a:gd name="T24" fmla="*/ 349 w 483"/>
                  <a:gd name="T25" fmla="*/ 291 h 344"/>
                  <a:gd name="T26" fmla="*/ 352 w 483"/>
                  <a:gd name="T27" fmla="*/ 291 h 344"/>
                  <a:gd name="T28" fmla="*/ 353 w 483"/>
                  <a:gd name="T29" fmla="*/ 275 h 344"/>
                  <a:gd name="T30" fmla="*/ 358 w 483"/>
                  <a:gd name="T31" fmla="*/ 260 h 344"/>
                  <a:gd name="T32" fmla="*/ 428 w 483"/>
                  <a:gd name="T33" fmla="*/ 0 h 344"/>
                  <a:gd name="T34" fmla="*/ 483 w 483"/>
                  <a:gd name="T35" fmla="*/ 0 h 344"/>
                  <a:gd name="T36" fmla="*/ 379 w 483"/>
                  <a:gd name="T37" fmla="*/ 344 h 344"/>
                  <a:gd name="T38" fmla="*/ 322 w 483"/>
                  <a:gd name="T39" fmla="*/ 344 h 344"/>
                  <a:gd name="T40" fmla="*/ 250 w 483"/>
                  <a:gd name="T41" fmla="*/ 98 h 344"/>
                  <a:gd name="T42" fmla="*/ 247 w 483"/>
                  <a:gd name="T43" fmla="*/ 83 h 344"/>
                  <a:gd name="T44" fmla="*/ 245 w 483"/>
                  <a:gd name="T45" fmla="*/ 65 h 344"/>
                  <a:gd name="T46" fmla="*/ 244 w 483"/>
                  <a:gd name="T47" fmla="*/ 65 h 344"/>
                  <a:gd name="T48" fmla="*/ 242 w 483"/>
                  <a:gd name="T49" fmla="*/ 80 h 344"/>
                  <a:gd name="T50" fmla="*/ 236 w 483"/>
                  <a:gd name="T51" fmla="*/ 97 h 344"/>
                  <a:gd name="T52" fmla="*/ 159 w 483"/>
                  <a:gd name="T53" fmla="*/ 344 h 344"/>
                  <a:gd name="T54" fmla="*/ 103 w 483"/>
                  <a:gd name="T55" fmla="*/ 344 h 344"/>
                  <a:gd name="T56" fmla="*/ 0 w 483"/>
                  <a:gd name="T57"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3" h="344">
                    <a:moveTo>
                      <a:pt x="0" y="0"/>
                    </a:moveTo>
                    <a:lnTo>
                      <a:pt x="58" y="0"/>
                    </a:lnTo>
                    <a:lnTo>
                      <a:pt x="129" y="260"/>
                    </a:lnTo>
                    <a:lnTo>
                      <a:pt x="131" y="274"/>
                    </a:lnTo>
                    <a:lnTo>
                      <a:pt x="133" y="290"/>
                    </a:lnTo>
                    <a:lnTo>
                      <a:pt x="137" y="290"/>
                    </a:lnTo>
                    <a:lnTo>
                      <a:pt x="138" y="276"/>
                    </a:lnTo>
                    <a:lnTo>
                      <a:pt x="142" y="258"/>
                    </a:lnTo>
                    <a:lnTo>
                      <a:pt x="221" y="0"/>
                    </a:lnTo>
                    <a:lnTo>
                      <a:pt x="273" y="0"/>
                    </a:lnTo>
                    <a:lnTo>
                      <a:pt x="344" y="260"/>
                    </a:lnTo>
                    <a:lnTo>
                      <a:pt x="348" y="274"/>
                    </a:lnTo>
                    <a:lnTo>
                      <a:pt x="349" y="291"/>
                    </a:lnTo>
                    <a:lnTo>
                      <a:pt x="352" y="291"/>
                    </a:lnTo>
                    <a:lnTo>
                      <a:pt x="353" y="275"/>
                    </a:lnTo>
                    <a:lnTo>
                      <a:pt x="358" y="260"/>
                    </a:lnTo>
                    <a:lnTo>
                      <a:pt x="428" y="0"/>
                    </a:lnTo>
                    <a:lnTo>
                      <a:pt x="483" y="0"/>
                    </a:lnTo>
                    <a:lnTo>
                      <a:pt x="379" y="344"/>
                    </a:lnTo>
                    <a:lnTo>
                      <a:pt x="322" y="344"/>
                    </a:lnTo>
                    <a:lnTo>
                      <a:pt x="250" y="98"/>
                    </a:lnTo>
                    <a:lnTo>
                      <a:pt x="247" y="83"/>
                    </a:lnTo>
                    <a:lnTo>
                      <a:pt x="245" y="65"/>
                    </a:lnTo>
                    <a:lnTo>
                      <a:pt x="244" y="65"/>
                    </a:lnTo>
                    <a:lnTo>
                      <a:pt x="242" y="80"/>
                    </a:lnTo>
                    <a:lnTo>
                      <a:pt x="236" y="97"/>
                    </a:lnTo>
                    <a:lnTo>
                      <a:pt x="159" y="344"/>
                    </a:lnTo>
                    <a:lnTo>
                      <a:pt x="103" y="344"/>
                    </a:lnTo>
                    <a:lnTo>
                      <a:pt x="0"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6" name="Freeform 17"/>
              <p:cNvSpPr>
                <a:spLocks/>
              </p:cNvSpPr>
              <p:nvPr/>
            </p:nvSpPr>
            <p:spPr bwMode="auto">
              <a:xfrm>
                <a:off x="-1360488" y="3059113"/>
                <a:ext cx="84138" cy="144463"/>
              </a:xfrm>
              <a:custGeom>
                <a:avLst/>
                <a:gdLst>
                  <a:gd name="T0" fmla="*/ 148 w 212"/>
                  <a:gd name="T1" fmla="*/ 2 h 362"/>
                  <a:gd name="T2" fmla="*/ 196 w 212"/>
                  <a:gd name="T3" fmla="*/ 16 h 362"/>
                  <a:gd name="T4" fmla="*/ 173 w 212"/>
                  <a:gd name="T5" fmla="*/ 58 h 362"/>
                  <a:gd name="T6" fmla="*/ 118 w 212"/>
                  <a:gd name="T7" fmla="*/ 48 h 362"/>
                  <a:gd name="T8" fmla="*/ 86 w 212"/>
                  <a:gd name="T9" fmla="*/ 53 h 362"/>
                  <a:gd name="T10" fmla="*/ 65 w 212"/>
                  <a:gd name="T11" fmla="*/ 70 h 362"/>
                  <a:gd name="T12" fmla="*/ 57 w 212"/>
                  <a:gd name="T13" fmla="*/ 96 h 362"/>
                  <a:gd name="T14" fmla="*/ 62 w 212"/>
                  <a:gd name="T15" fmla="*/ 121 h 362"/>
                  <a:gd name="T16" fmla="*/ 81 w 212"/>
                  <a:gd name="T17" fmla="*/ 139 h 362"/>
                  <a:gd name="T18" fmla="*/ 123 w 212"/>
                  <a:gd name="T19" fmla="*/ 160 h 362"/>
                  <a:gd name="T20" fmla="*/ 176 w 212"/>
                  <a:gd name="T21" fmla="*/ 188 h 362"/>
                  <a:gd name="T22" fmla="*/ 203 w 212"/>
                  <a:gd name="T23" fmla="*/ 221 h 362"/>
                  <a:gd name="T24" fmla="*/ 212 w 212"/>
                  <a:gd name="T25" fmla="*/ 262 h 362"/>
                  <a:gd name="T26" fmla="*/ 203 w 212"/>
                  <a:gd name="T27" fmla="*/ 302 h 362"/>
                  <a:gd name="T28" fmla="*/ 177 w 212"/>
                  <a:gd name="T29" fmla="*/ 334 h 362"/>
                  <a:gd name="T30" fmla="*/ 137 w 212"/>
                  <a:gd name="T31" fmla="*/ 356 h 362"/>
                  <a:gd name="T32" fmla="*/ 86 w 212"/>
                  <a:gd name="T33" fmla="*/ 362 h 362"/>
                  <a:gd name="T34" fmla="*/ 26 w 212"/>
                  <a:gd name="T35" fmla="*/ 353 h 362"/>
                  <a:gd name="T36" fmla="*/ 0 w 212"/>
                  <a:gd name="T37" fmla="*/ 282 h 362"/>
                  <a:gd name="T38" fmla="*/ 42 w 212"/>
                  <a:gd name="T39" fmla="*/ 306 h 362"/>
                  <a:gd name="T40" fmla="*/ 89 w 212"/>
                  <a:gd name="T41" fmla="*/ 315 h 362"/>
                  <a:gd name="T42" fmla="*/ 126 w 212"/>
                  <a:gd name="T43" fmla="*/ 310 h 362"/>
                  <a:gd name="T44" fmla="*/ 148 w 212"/>
                  <a:gd name="T45" fmla="*/ 293 h 362"/>
                  <a:gd name="T46" fmla="*/ 155 w 212"/>
                  <a:gd name="T47" fmla="*/ 266 h 362"/>
                  <a:gd name="T48" fmla="*/ 149 w 212"/>
                  <a:gd name="T49" fmla="*/ 244 h 362"/>
                  <a:gd name="T50" fmla="*/ 134 w 212"/>
                  <a:gd name="T51" fmla="*/ 228 h 362"/>
                  <a:gd name="T52" fmla="*/ 105 w 212"/>
                  <a:gd name="T53" fmla="*/ 212 h 362"/>
                  <a:gd name="T54" fmla="*/ 57 w 212"/>
                  <a:gd name="T55" fmla="*/ 188 h 362"/>
                  <a:gd name="T56" fmla="*/ 20 w 212"/>
                  <a:gd name="T57" fmla="*/ 159 h 362"/>
                  <a:gd name="T58" fmla="*/ 2 w 212"/>
                  <a:gd name="T59" fmla="*/ 124 h 362"/>
                  <a:gd name="T60" fmla="*/ 2 w 212"/>
                  <a:gd name="T61" fmla="*/ 80 h 362"/>
                  <a:gd name="T62" fmla="*/ 20 w 212"/>
                  <a:gd name="T63" fmla="*/ 44 h 362"/>
                  <a:gd name="T64" fmla="*/ 53 w 212"/>
                  <a:gd name="T65" fmla="*/ 16 h 362"/>
                  <a:gd name="T66" fmla="*/ 97 w 212"/>
                  <a:gd name="T67" fmla="*/ 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2" h="362">
                    <a:moveTo>
                      <a:pt x="123" y="0"/>
                    </a:moveTo>
                    <a:lnTo>
                      <a:pt x="148" y="2"/>
                    </a:lnTo>
                    <a:lnTo>
                      <a:pt x="173" y="8"/>
                    </a:lnTo>
                    <a:lnTo>
                      <a:pt x="196" y="16"/>
                    </a:lnTo>
                    <a:lnTo>
                      <a:pt x="196" y="72"/>
                    </a:lnTo>
                    <a:lnTo>
                      <a:pt x="173" y="58"/>
                    </a:lnTo>
                    <a:lnTo>
                      <a:pt x="146" y="50"/>
                    </a:lnTo>
                    <a:lnTo>
                      <a:pt x="118" y="48"/>
                    </a:lnTo>
                    <a:lnTo>
                      <a:pt x="101" y="49"/>
                    </a:lnTo>
                    <a:lnTo>
                      <a:pt x="86" y="53"/>
                    </a:lnTo>
                    <a:lnTo>
                      <a:pt x="74" y="61"/>
                    </a:lnTo>
                    <a:lnTo>
                      <a:pt x="65" y="70"/>
                    </a:lnTo>
                    <a:lnTo>
                      <a:pt x="59" y="82"/>
                    </a:lnTo>
                    <a:lnTo>
                      <a:pt x="57" y="96"/>
                    </a:lnTo>
                    <a:lnTo>
                      <a:pt x="59" y="109"/>
                    </a:lnTo>
                    <a:lnTo>
                      <a:pt x="62" y="121"/>
                    </a:lnTo>
                    <a:lnTo>
                      <a:pt x="70" y="130"/>
                    </a:lnTo>
                    <a:lnTo>
                      <a:pt x="81" y="139"/>
                    </a:lnTo>
                    <a:lnTo>
                      <a:pt x="99" y="149"/>
                    </a:lnTo>
                    <a:lnTo>
                      <a:pt x="123" y="160"/>
                    </a:lnTo>
                    <a:lnTo>
                      <a:pt x="153" y="174"/>
                    </a:lnTo>
                    <a:lnTo>
                      <a:pt x="176" y="188"/>
                    </a:lnTo>
                    <a:lnTo>
                      <a:pt x="192" y="204"/>
                    </a:lnTo>
                    <a:lnTo>
                      <a:pt x="203" y="221"/>
                    </a:lnTo>
                    <a:lnTo>
                      <a:pt x="210" y="240"/>
                    </a:lnTo>
                    <a:lnTo>
                      <a:pt x="212" y="262"/>
                    </a:lnTo>
                    <a:lnTo>
                      <a:pt x="210" y="283"/>
                    </a:lnTo>
                    <a:lnTo>
                      <a:pt x="203" y="302"/>
                    </a:lnTo>
                    <a:lnTo>
                      <a:pt x="193" y="319"/>
                    </a:lnTo>
                    <a:lnTo>
                      <a:pt x="177" y="334"/>
                    </a:lnTo>
                    <a:lnTo>
                      <a:pt x="158" y="347"/>
                    </a:lnTo>
                    <a:lnTo>
                      <a:pt x="137" y="356"/>
                    </a:lnTo>
                    <a:lnTo>
                      <a:pt x="113" y="360"/>
                    </a:lnTo>
                    <a:lnTo>
                      <a:pt x="86" y="362"/>
                    </a:lnTo>
                    <a:lnTo>
                      <a:pt x="55" y="360"/>
                    </a:lnTo>
                    <a:lnTo>
                      <a:pt x="26" y="353"/>
                    </a:lnTo>
                    <a:lnTo>
                      <a:pt x="0" y="341"/>
                    </a:lnTo>
                    <a:lnTo>
                      <a:pt x="0" y="282"/>
                    </a:lnTo>
                    <a:lnTo>
                      <a:pt x="21" y="296"/>
                    </a:lnTo>
                    <a:lnTo>
                      <a:pt x="42" y="306"/>
                    </a:lnTo>
                    <a:lnTo>
                      <a:pt x="66" y="313"/>
                    </a:lnTo>
                    <a:lnTo>
                      <a:pt x="89" y="315"/>
                    </a:lnTo>
                    <a:lnTo>
                      <a:pt x="109" y="314"/>
                    </a:lnTo>
                    <a:lnTo>
                      <a:pt x="126" y="310"/>
                    </a:lnTo>
                    <a:lnTo>
                      <a:pt x="139" y="303"/>
                    </a:lnTo>
                    <a:lnTo>
                      <a:pt x="148" y="293"/>
                    </a:lnTo>
                    <a:lnTo>
                      <a:pt x="154" y="282"/>
                    </a:lnTo>
                    <a:lnTo>
                      <a:pt x="155" y="266"/>
                    </a:lnTo>
                    <a:lnTo>
                      <a:pt x="154" y="254"/>
                    </a:lnTo>
                    <a:lnTo>
                      <a:pt x="149" y="244"/>
                    </a:lnTo>
                    <a:lnTo>
                      <a:pt x="143" y="235"/>
                    </a:lnTo>
                    <a:lnTo>
                      <a:pt x="134" y="228"/>
                    </a:lnTo>
                    <a:lnTo>
                      <a:pt x="122" y="221"/>
                    </a:lnTo>
                    <a:lnTo>
                      <a:pt x="105" y="212"/>
                    </a:lnTo>
                    <a:lnTo>
                      <a:pt x="85" y="202"/>
                    </a:lnTo>
                    <a:lnTo>
                      <a:pt x="57" y="188"/>
                    </a:lnTo>
                    <a:lnTo>
                      <a:pt x="35" y="175"/>
                    </a:lnTo>
                    <a:lnTo>
                      <a:pt x="20" y="159"/>
                    </a:lnTo>
                    <a:lnTo>
                      <a:pt x="9" y="144"/>
                    </a:lnTo>
                    <a:lnTo>
                      <a:pt x="2" y="124"/>
                    </a:lnTo>
                    <a:lnTo>
                      <a:pt x="1" y="100"/>
                    </a:lnTo>
                    <a:lnTo>
                      <a:pt x="2" y="80"/>
                    </a:lnTo>
                    <a:lnTo>
                      <a:pt x="9" y="61"/>
                    </a:lnTo>
                    <a:lnTo>
                      <a:pt x="20" y="44"/>
                    </a:lnTo>
                    <a:lnTo>
                      <a:pt x="35" y="29"/>
                    </a:lnTo>
                    <a:lnTo>
                      <a:pt x="53" y="16"/>
                    </a:lnTo>
                    <a:lnTo>
                      <a:pt x="74" y="8"/>
                    </a:lnTo>
                    <a:lnTo>
                      <a:pt x="97" y="2"/>
                    </a:lnTo>
                    <a:lnTo>
                      <a:pt x="123"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87" name="Group 86"/>
            <p:cNvGrpSpPr/>
            <p:nvPr userDrawn="1"/>
          </p:nvGrpSpPr>
          <p:grpSpPr>
            <a:xfrm>
              <a:off x="554377" y="1010851"/>
              <a:ext cx="876903" cy="276809"/>
              <a:chOff x="-4914900" y="7853363"/>
              <a:chExt cx="3384550" cy="1068388"/>
            </a:xfrm>
            <a:solidFill>
              <a:schemeClr val="bg1">
                <a:lumMod val="50000"/>
                <a:lumOff val="50000"/>
              </a:schemeClr>
            </a:solidFill>
          </p:grpSpPr>
          <p:sp>
            <p:nvSpPr>
              <p:cNvPr id="88" name="Freeform 9"/>
              <p:cNvSpPr>
                <a:spLocks noEditPoints="1"/>
              </p:cNvSpPr>
              <p:nvPr/>
            </p:nvSpPr>
            <p:spPr bwMode="auto">
              <a:xfrm>
                <a:off x="-3700463" y="8056563"/>
                <a:ext cx="606425" cy="663575"/>
              </a:xfrm>
              <a:custGeom>
                <a:avLst/>
                <a:gdLst>
                  <a:gd name="T0" fmla="*/ 346 w 764"/>
                  <a:gd name="T1" fmla="*/ 88 h 835"/>
                  <a:gd name="T2" fmla="*/ 271 w 764"/>
                  <a:gd name="T3" fmla="*/ 109 h 835"/>
                  <a:gd name="T4" fmla="*/ 206 w 764"/>
                  <a:gd name="T5" fmla="*/ 150 h 835"/>
                  <a:gd name="T6" fmla="*/ 156 w 764"/>
                  <a:gd name="T7" fmla="*/ 210 h 835"/>
                  <a:gd name="T8" fmla="*/ 121 w 764"/>
                  <a:gd name="T9" fmla="*/ 286 h 835"/>
                  <a:gd name="T10" fmla="*/ 103 w 764"/>
                  <a:gd name="T11" fmla="*/ 371 h 835"/>
                  <a:gd name="T12" fmla="*/ 103 w 764"/>
                  <a:gd name="T13" fmla="*/ 465 h 835"/>
                  <a:gd name="T14" fmla="*/ 119 w 764"/>
                  <a:gd name="T15" fmla="*/ 551 h 835"/>
                  <a:gd name="T16" fmla="*/ 153 w 764"/>
                  <a:gd name="T17" fmla="*/ 627 h 835"/>
                  <a:gd name="T18" fmla="*/ 204 w 764"/>
                  <a:gd name="T19" fmla="*/ 685 h 835"/>
                  <a:gd name="T20" fmla="*/ 267 w 764"/>
                  <a:gd name="T21" fmla="*/ 726 h 835"/>
                  <a:gd name="T22" fmla="*/ 340 w 764"/>
                  <a:gd name="T23" fmla="*/ 747 h 835"/>
                  <a:gd name="T24" fmla="*/ 422 w 764"/>
                  <a:gd name="T25" fmla="*/ 747 h 835"/>
                  <a:gd name="T26" fmla="*/ 499 w 764"/>
                  <a:gd name="T27" fmla="*/ 728 h 835"/>
                  <a:gd name="T28" fmla="*/ 562 w 764"/>
                  <a:gd name="T29" fmla="*/ 687 h 835"/>
                  <a:gd name="T30" fmla="*/ 612 w 764"/>
                  <a:gd name="T31" fmla="*/ 630 h 835"/>
                  <a:gd name="T32" fmla="*/ 646 w 764"/>
                  <a:gd name="T33" fmla="*/ 557 h 835"/>
                  <a:gd name="T34" fmla="*/ 663 w 764"/>
                  <a:gd name="T35" fmla="*/ 469 h 835"/>
                  <a:gd name="T36" fmla="*/ 663 w 764"/>
                  <a:gd name="T37" fmla="*/ 369 h 835"/>
                  <a:gd name="T38" fmla="*/ 646 w 764"/>
                  <a:gd name="T39" fmla="*/ 279 h 835"/>
                  <a:gd name="T40" fmla="*/ 614 w 764"/>
                  <a:gd name="T41" fmla="*/ 204 h 835"/>
                  <a:gd name="T42" fmla="*/ 565 w 764"/>
                  <a:gd name="T43" fmla="*/ 146 h 835"/>
                  <a:gd name="T44" fmla="*/ 503 w 764"/>
                  <a:gd name="T45" fmla="*/ 107 h 835"/>
                  <a:gd name="T46" fmla="*/ 428 w 764"/>
                  <a:gd name="T47" fmla="*/ 88 h 835"/>
                  <a:gd name="T48" fmla="*/ 393 w 764"/>
                  <a:gd name="T49" fmla="*/ 0 h 835"/>
                  <a:gd name="T50" fmla="*/ 495 w 764"/>
                  <a:gd name="T51" fmla="*/ 13 h 835"/>
                  <a:gd name="T52" fmla="*/ 586 w 764"/>
                  <a:gd name="T53" fmla="*/ 52 h 835"/>
                  <a:gd name="T54" fmla="*/ 661 w 764"/>
                  <a:gd name="T55" fmla="*/ 112 h 835"/>
                  <a:gd name="T56" fmla="*/ 718 w 764"/>
                  <a:gd name="T57" fmla="*/ 195 h 835"/>
                  <a:gd name="T58" fmla="*/ 753 w 764"/>
                  <a:gd name="T59" fmla="*/ 295 h 835"/>
                  <a:gd name="T60" fmla="*/ 764 w 764"/>
                  <a:gd name="T61" fmla="*/ 406 h 835"/>
                  <a:gd name="T62" fmla="*/ 753 w 764"/>
                  <a:gd name="T63" fmla="*/ 528 h 835"/>
                  <a:gd name="T64" fmla="*/ 716 w 764"/>
                  <a:gd name="T65" fmla="*/ 633 h 835"/>
                  <a:gd name="T66" fmla="*/ 672 w 764"/>
                  <a:gd name="T67" fmla="*/ 703 h 835"/>
                  <a:gd name="T68" fmla="*/ 615 w 764"/>
                  <a:gd name="T69" fmla="*/ 760 h 835"/>
                  <a:gd name="T70" fmla="*/ 536 w 764"/>
                  <a:gd name="T71" fmla="*/ 805 h 835"/>
                  <a:gd name="T72" fmla="*/ 434 w 764"/>
                  <a:gd name="T73" fmla="*/ 831 h 835"/>
                  <a:gd name="T74" fmla="*/ 325 w 764"/>
                  <a:gd name="T75" fmla="*/ 831 h 835"/>
                  <a:gd name="T76" fmla="*/ 227 w 764"/>
                  <a:gd name="T77" fmla="*/ 805 h 835"/>
                  <a:gd name="T78" fmla="*/ 141 w 764"/>
                  <a:gd name="T79" fmla="*/ 756 h 835"/>
                  <a:gd name="T80" fmla="*/ 74 w 764"/>
                  <a:gd name="T81" fmla="*/ 684 h 835"/>
                  <a:gd name="T82" fmla="*/ 28 w 764"/>
                  <a:gd name="T83" fmla="*/ 590 h 835"/>
                  <a:gd name="T84" fmla="*/ 4 w 764"/>
                  <a:gd name="T85" fmla="*/ 484 h 835"/>
                  <a:gd name="T86" fmla="*/ 4 w 764"/>
                  <a:gd name="T87" fmla="*/ 365 h 835"/>
                  <a:gd name="T88" fmla="*/ 28 w 764"/>
                  <a:gd name="T89" fmla="*/ 252 h 835"/>
                  <a:gd name="T90" fmla="*/ 69 w 764"/>
                  <a:gd name="T91" fmla="*/ 164 h 835"/>
                  <a:gd name="T92" fmla="*/ 121 w 764"/>
                  <a:gd name="T93" fmla="*/ 101 h 835"/>
                  <a:gd name="T94" fmla="*/ 185 w 764"/>
                  <a:gd name="T95" fmla="*/ 52 h 835"/>
                  <a:gd name="T96" fmla="*/ 283 w 764"/>
                  <a:gd name="T97" fmla="*/ 13 h 835"/>
                  <a:gd name="T98" fmla="*/ 393 w 764"/>
                  <a:gd name="T99"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4" h="835">
                    <a:moveTo>
                      <a:pt x="386" y="85"/>
                    </a:moveTo>
                    <a:lnTo>
                      <a:pt x="346" y="88"/>
                    </a:lnTo>
                    <a:lnTo>
                      <a:pt x="307" y="96"/>
                    </a:lnTo>
                    <a:lnTo>
                      <a:pt x="271" y="109"/>
                    </a:lnTo>
                    <a:lnTo>
                      <a:pt x="237" y="127"/>
                    </a:lnTo>
                    <a:lnTo>
                      <a:pt x="206" y="150"/>
                    </a:lnTo>
                    <a:lnTo>
                      <a:pt x="179" y="177"/>
                    </a:lnTo>
                    <a:lnTo>
                      <a:pt x="156" y="210"/>
                    </a:lnTo>
                    <a:lnTo>
                      <a:pt x="136" y="246"/>
                    </a:lnTo>
                    <a:lnTo>
                      <a:pt x="121" y="286"/>
                    </a:lnTo>
                    <a:lnTo>
                      <a:pt x="109" y="327"/>
                    </a:lnTo>
                    <a:lnTo>
                      <a:pt x="103" y="371"/>
                    </a:lnTo>
                    <a:lnTo>
                      <a:pt x="100" y="418"/>
                    </a:lnTo>
                    <a:lnTo>
                      <a:pt x="103" y="465"/>
                    </a:lnTo>
                    <a:lnTo>
                      <a:pt x="109" y="510"/>
                    </a:lnTo>
                    <a:lnTo>
                      <a:pt x="119" y="551"/>
                    </a:lnTo>
                    <a:lnTo>
                      <a:pt x="135" y="590"/>
                    </a:lnTo>
                    <a:lnTo>
                      <a:pt x="153" y="627"/>
                    </a:lnTo>
                    <a:lnTo>
                      <a:pt x="176" y="658"/>
                    </a:lnTo>
                    <a:lnTo>
                      <a:pt x="204" y="685"/>
                    </a:lnTo>
                    <a:lnTo>
                      <a:pt x="233" y="708"/>
                    </a:lnTo>
                    <a:lnTo>
                      <a:pt x="267" y="726"/>
                    </a:lnTo>
                    <a:lnTo>
                      <a:pt x="302" y="739"/>
                    </a:lnTo>
                    <a:lnTo>
                      <a:pt x="340" y="747"/>
                    </a:lnTo>
                    <a:lnTo>
                      <a:pt x="378" y="750"/>
                    </a:lnTo>
                    <a:lnTo>
                      <a:pt x="422" y="747"/>
                    </a:lnTo>
                    <a:lnTo>
                      <a:pt x="461" y="739"/>
                    </a:lnTo>
                    <a:lnTo>
                      <a:pt x="499" y="728"/>
                    </a:lnTo>
                    <a:lnTo>
                      <a:pt x="531" y="709"/>
                    </a:lnTo>
                    <a:lnTo>
                      <a:pt x="562" y="687"/>
                    </a:lnTo>
                    <a:lnTo>
                      <a:pt x="590" y="662"/>
                    </a:lnTo>
                    <a:lnTo>
                      <a:pt x="612" y="630"/>
                    </a:lnTo>
                    <a:lnTo>
                      <a:pt x="631" y="596"/>
                    </a:lnTo>
                    <a:lnTo>
                      <a:pt x="646" y="557"/>
                    </a:lnTo>
                    <a:lnTo>
                      <a:pt x="657" y="515"/>
                    </a:lnTo>
                    <a:lnTo>
                      <a:pt x="663" y="469"/>
                    </a:lnTo>
                    <a:lnTo>
                      <a:pt x="665" y="419"/>
                    </a:lnTo>
                    <a:lnTo>
                      <a:pt x="663" y="369"/>
                    </a:lnTo>
                    <a:lnTo>
                      <a:pt x="657" y="322"/>
                    </a:lnTo>
                    <a:lnTo>
                      <a:pt x="646" y="279"/>
                    </a:lnTo>
                    <a:lnTo>
                      <a:pt x="632" y="239"/>
                    </a:lnTo>
                    <a:lnTo>
                      <a:pt x="614" y="204"/>
                    </a:lnTo>
                    <a:lnTo>
                      <a:pt x="591" y="173"/>
                    </a:lnTo>
                    <a:lnTo>
                      <a:pt x="565" y="146"/>
                    </a:lnTo>
                    <a:lnTo>
                      <a:pt x="535" y="124"/>
                    </a:lnTo>
                    <a:lnTo>
                      <a:pt x="503" y="107"/>
                    </a:lnTo>
                    <a:lnTo>
                      <a:pt x="466" y="94"/>
                    </a:lnTo>
                    <a:lnTo>
                      <a:pt x="428" y="88"/>
                    </a:lnTo>
                    <a:lnTo>
                      <a:pt x="386" y="85"/>
                    </a:lnTo>
                    <a:close/>
                    <a:moveTo>
                      <a:pt x="393" y="0"/>
                    </a:moveTo>
                    <a:lnTo>
                      <a:pt x="446" y="4"/>
                    </a:lnTo>
                    <a:lnTo>
                      <a:pt x="495" y="13"/>
                    </a:lnTo>
                    <a:lnTo>
                      <a:pt x="542" y="28"/>
                    </a:lnTo>
                    <a:lnTo>
                      <a:pt x="586" y="52"/>
                    </a:lnTo>
                    <a:lnTo>
                      <a:pt x="626" y="80"/>
                    </a:lnTo>
                    <a:lnTo>
                      <a:pt x="661" y="112"/>
                    </a:lnTo>
                    <a:lnTo>
                      <a:pt x="692" y="151"/>
                    </a:lnTo>
                    <a:lnTo>
                      <a:pt x="718" y="195"/>
                    </a:lnTo>
                    <a:lnTo>
                      <a:pt x="737" y="243"/>
                    </a:lnTo>
                    <a:lnTo>
                      <a:pt x="753" y="295"/>
                    </a:lnTo>
                    <a:lnTo>
                      <a:pt x="760" y="349"/>
                    </a:lnTo>
                    <a:lnTo>
                      <a:pt x="764" y="406"/>
                    </a:lnTo>
                    <a:lnTo>
                      <a:pt x="760" y="470"/>
                    </a:lnTo>
                    <a:lnTo>
                      <a:pt x="753" y="528"/>
                    </a:lnTo>
                    <a:lnTo>
                      <a:pt x="737" y="583"/>
                    </a:lnTo>
                    <a:lnTo>
                      <a:pt x="716" y="633"/>
                    </a:lnTo>
                    <a:lnTo>
                      <a:pt x="697" y="669"/>
                    </a:lnTo>
                    <a:lnTo>
                      <a:pt x="672" y="703"/>
                    </a:lnTo>
                    <a:lnTo>
                      <a:pt x="645" y="733"/>
                    </a:lnTo>
                    <a:lnTo>
                      <a:pt x="615" y="760"/>
                    </a:lnTo>
                    <a:lnTo>
                      <a:pt x="582" y="782"/>
                    </a:lnTo>
                    <a:lnTo>
                      <a:pt x="536" y="805"/>
                    </a:lnTo>
                    <a:lnTo>
                      <a:pt x="487" y="822"/>
                    </a:lnTo>
                    <a:lnTo>
                      <a:pt x="434" y="831"/>
                    </a:lnTo>
                    <a:lnTo>
                      <a:pt x="378" y="835"/>
                    </a:lnTo>
                    <a:lnTo>
                      <a:pt x="325" y="831"/>
                    </a:lnTo>
                    <a:lnTo>
                      <a:pt x="275" y="822"/>
                    </a:lnTo>
                    <a:lnTo>
                      <a:pt x="227" y="805"/>
                    </a:lnTo>
                    <a:lnTo>
                      <a:pt x="182" y="783"/>
                    </a:lnTo>
                    <a:lnTo>
                      <a:pt x="141" y="756"/>
                    </a:lnTo>
                    <a:lnTo>
                      <a:pt x="105" y="722"/>
                    </a:lnTo>
                    <a:lnTo>
                      <a:pt x="74" y="684"/>
                    </a:lnTo>
                    <a:lnTo>
                      <a:pt x="48" y="640"/>
                    </a:lnTo>
                    <a:lnTo>
                      <a:pt x="28" y="590"/>
                    </a:lnTo>
                    <a:lnTo>
                      <a:pt x="13" y="539"/>
                    </a:lnTo>
                    <a:lnTo>
                      <a:pt x="4" y="484"/>
                    </a:lnTo>
                    <a:lnTo>
                      <a:pt x="0" y="427"/>
                    </a:lnTo>
                    <a:lnTo>
                      <a:pt x="4" y="365"/>
                    </a:lnTo>
                    <a:lnTo>
                      <a:pt x="13" y="307"/>
                    </a:lnTo>
                    <a:lnTo>
                      <a:pt x="28" y="252"/>
                    </a:lnTo>
                    <a:lnTo>
                      <a:pt x="48" y="202"/>
                    </a:lnTo>
                    <a:lnTo>
                      <a:pt x="69" y="164"/>
                    </a:lnTo>
                    <a:lnTo>
                      <a:pt x="94" y="131"/>
                    </a:lnTo>
                    <a:lnTo>
                      <a:pt x="121" y="101"/>
                    </a:lnTo>
                    <a:lnTo>
                      <a:pt x="152" y="75"/>
                    </a:lnTo>
                    <a:lnTo>
                      <a:pt x="185" y="52"/>
                    </a:lnTo>
                    <a:lnTo>
                      <a:pt x="232" y="29"/>
                    </a:lnTo>
                    <a:lnTo>
                      <a:pt x="283" y="13"/>
                    </a:lnTo>
                    <a:lnTo>
                      <a:pt x="336" y="4"/>
                    </a:lnTo>
                    <a:lnTo>
                      <a:pt x="3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 name="Freeform 10"/>
              <p:cNvSpPr>
                <a:spLocks/>
              </p:cNvSpPr>
              <p:nvPr/>
            </p:nvSpPr>
            <p:spPr bwMode="auto">
              <a:xfrm>
                <a:off x="-3049588" y="8021638"/>
                <a:ext cx="276225" cy="687388"/>
              </a:xfrm>
              <a:custGeom>
                <a:avLst/>
                <a:gdLst>
                  <a:gd name="T0" fmla="*/ 281 w 349"/>
                  <a:gd name="T1" fmla="*/ 0 h 867"/>
                  <a:gd name="T2" fmla="*/ 307 w 349"/>
                  <a:gd name="T3" fmla="*/ 2 h 867"/>
                  <a:gd name="T4" fmla="*/ 331 w 349"/>
                  <a:gd name="T5" fmla="*/ 6 h 867"/>
                  <a:gd name="T6" fmla="*/ 349 w 349"/>
                  <a:gd name="T7" fmla="*/ 11 h 867"/>
                  <a:gd name="T8" fmla="*/ 349 w 349"/>
                  <a:gd name="T9" fmla="*/ 95 h 867"/>
                  <a:gd name="T10" fmla="*/ 329 w 349"/>
                  <a:gd name="T11" fmla="*/ 86 h 867"/>
                  <a:gd name="T12" fmla="*/ 310 w 349"/>
                  <a:gd name="T13" fmla="*/ 81 h 867"/>
                  <a:gd name="T14" fmla="*/ 288 w 349"/>
                  <a:gd name="T15" fmla="*/ 79 h 867"/>
                  <a:gd name="T16" fmla="*/ 262 w 349"/>
                  <a:gd name="T17" fmla="*/ 82 h 867"/>
                  <a:gd name="T18" fmla="*/ 240 w 349"/>
                  <a:gd name="T19" fmla="*/ 90 h 867"/>
                  <a:gd name="T20" fmla="*/ 222 w 349"/>
                  <a:gd name="T21" fmla="*/ 101 h 867"/>
                  <a:gd name="T22" fmla="*/ 209 w 349"/>
                  <a:gd name="T23" fmla="*/ 120 h 867"/>
                  <a:gd name="T24" fmla="*/ 198 w 349"/>
                  <a:gd name="T25" fmla="*/ 142 h 867"/>
                  <a:gd name="T26" fmla="*/ 192 w 349"/>
                  <a:gd name="T27" fmla="*/ 169 h 867"/>
                  <a:gd name="T28" fmla="*/ 191 w 349"/>
                  <a:gd name="T29" fmla="*/ 201 h 867"/>
                  <a:gd name="T30" fmla="*/ 191 w 349"/>
                  <a:gd name="T31" fmla="*/ 291 h 867"/>
                  <a:gd name="T32" fmla="*/ 325 w 349"/>
                  <a:gd name="T33" fmla="*/ 291 h 867"/>
                  <a:gd name="T34" fmla="*/ 325 w 349"/>
                  <a:gd name="T35" fmla="*/ 368 h 867"/>
                  <a:gd name="T36" fmla="*/ 191 w 349"/>
                  <a:gd name="T37" fmla="*/ 368 h 867"/>
                  <a:gd name="T38" fmla="*/ 191 w 349"/>
                  <a:gd name="T39" fmla="*/ 867 h 867"/>
                  <a:gd name="T40" fmla="*/ 99 w 349"/>
                  <a:gd name="T41" fmla="*/ 867 h 867"/>
                  <a:gd name="T42" fmla="*/ 99 w 349"/>
                  <a:gd name="T43" fmla="*/ 368 h 867"/>
                  <a:gd name="T44" fmla="*/ 0 w 349"/>
                  <a:gd name="T45" fmla="*/ 368 h 867"/>
                  <a:gd name="T46" fmla="*/ 0 w 349"/>
                  <a:gd name="T47" fmla="*/ 291 h 867"/>
                  <a:gd name="T48" fmla="*/ 99 w 349"/>
                  <a:gd name="T49" fmla="*/ 291 h 867"/>
                  <a:gd name="T50" fmla="*/ 99 w 349"/>
                  <a:gd name="T51" fmla="*/ 197 h 867"/>
                  <a:gd name="T52" fmla="*/ 100 w 349"/>
                  <a:gd name="T53" fmla="*/ 164 h 867"/>
                  <a:gd name="T54" fmla="*/ 106 w 349"/>
                  <a:gd name="T55" fmla="*/ 132 h 867"/>
                  <a:gd name="T56" fmla="*/ 117 w 349"/>
                  <a:gd name="T57" fmla="*/ 104 h 867"/>
                  <a:gd name="T58" fmla="*/ 131 w 349"/>
                  <a:gd name="T59" fmla="*/ 78 h 867"/>
                  <a:gd name="T60" fmla="*/ 151 w 349"/>
                  <a:gd name="T61" fmla="*/ 55 h 867"/>
                  <a:gd name="T62" fmla="*/ 178 w 349"/>
                  <a:gd name="T63" fmla="*/ 31 h 867"/>
                  <a:gd name="T64" fmla="*/ 209 w 349"/>
                  <a:gd name="T65" fmla="*/ 15 h 867"/>
                  <a:gd name="T66" fmla="*/ 244 w 349"/>
                  <a:gd name="T67" fmla="*/ 4 h 867"/>
                  <a:gd name="T68" fmla="*/ 281 w 349"/>
                  <a:gd name="T69"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9" h="867">
                    <a:moveTo>
                      <a:pt x="281" y="0"/>
                    </a:moveTo>
                    <a:lnTo>
                      <a:pt x="307" y="2"/>
                    </a:lnTo>
                    <a:lnTo>
                      <a:pt x="331" y="6"/>
                    </a:lnTo>
                    <a:lnTo>
                      <a:pt x="349" y="11"/>
                    </a:lnTo>
                    <a:lnTo>
                      <a:pt x="349" y="95"/>
                    </a:lnTo>
                    <a:lnTo>
                      <a:pt x="329" y="86"/>
                    </a:lnTo>
                    <a:lnTo>
                      <a:pt x="310" y="81"/>
                    </a:lnTo>
                    <a:lnTo>
                      <a:pt x="288" y="79"/>
                    </a:lnTo>
                    <a:lnTo>
                      <a:pt x="262" y="82"/>
                    </a:lnTo>
                    <a:lnTo>
                      <a:pt x="240" y="90"/>
                    </a:lnTo>
                    <a:lnTo>
                      <a:pt x="222" y="101"/>
                    </a:lnTo>
                    <a:lnTo>
                      <a:pt x="209" y="120"/>
                    </a:lnTo>
                    <a:lnTo>
                      <a:pt x="198" y="142"/>
                    </a:lnTo>
                    <a:lnTo>
                      <a:pt x="192" y="169"/>
                    </a:lnTo>
                    <a:lnTo>
                      <a:pt x="191" y="201"/>
                    </a:lnTo>
                    <a:lnTo>
                      <a:pt x="191" y="291"/>
                    </a:lnTo>
                    <a:lnTo>
                      <a:pt x="325" y="291"/>
                    </a:lnTo>
                    <a:lnTo>
                      <a:pt x="325" y="368"/>
                    </a:lnTo>
                    <a:lnTo>
                      <a:pt x="191" y="368"/>
                    </a:lnTo>
                    <a:lnTo>
                      <a:pt x="191" y="867"/>
                    </a:lnTo>
                    <a:lnTo>
                      <a:pt x="99" y="867"/>
                    </a:lnTo>
                    <a:lnTo>
                      <a:pt x="99" y="368"/>
                    </a:lnTo>
                    <a:lnTo>
                      <a:pt x="0" y="368"/>
                    </a:lnTo>
                    <a:lnTo>
                      <a:pt x="0" y="291"/>
                    </a:lnTo>
                    <a:lnTo>
                      <a:pt x="99" y="291"/>
                    </a:lnTo>
                    <a:lnTo>
                      <a:pt x="99" y="197"/>
                    </a:lnTo>
                    <a:lnTo>
                      <a:pt x="100" y="164"/>
                    </a:lnTo>
                    <a:lnTo>
                      <a:pt x="106" y="132"/>
                    </a:lnTo>
                    <a:lnTo>
                      <a:pt x="117" y="104"/>
                    </a:lnTo>
                    <a:lnTo>
                      <a:pt x="131" y="78"/>
                    </a:lnTo>
                    <a:lnTo>
                      <a:pt x="151" y="55"/>
                    </a:lnTo>
                    <a:lnTo>
                      <a:pt x="178" y="31"/>
                    </a:lnTo>
                    <a:lnTo>
                      <a:pt x="209" y="15"/>
                    </a:lnTo>
                    <a:lnTo>
                      <a:pt x="244" y="4"/>
                    </a:lnTo>
                    <a:lnTo>
                      <a:pt x="2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0" name="Freeform 11"/>
              <p:cNvSpPr>
                <a:spLocks/>
              </p:cNvSpPr>
              <p:nvPr/>
            </p:nvSpPr>
            <p:spPr bwMode="auto">
              <a:xfrm>
                <a:off x="-2797175" y="8021638"/>
                <a:ext cx="277813" cy="687388"/>
              </a:xfrm>
              <a:custGeom>
                <a:avLst/>
                <a:gdLst>
                  <a:gd name="T0" fmla="*/ 281 w 348"/>
                  <a:gd name="T1" fmla="*/ 0 h 867"/>
                  <a:gd name="T2" fmla="*/ 307 w 348"/>
                  <a:gd name="T3" fmla="*/ 2 h 867"/>
                  <a:gd name="T4" fmla="*/ 329 w 348"/>
                  <a:gd name="T5" fmla="*/ 6 h 867"/>
                  <a:gd name="T6" fmla="*/ 348 w 348"/>
                  <a:gd name="T7" fmla="*/ 11 h 867"/>
                  <a:gd name="T8" fmla="*/ 348 w 348"/>
                  <a:gd name="T9" fmla="*/ 95 h 867"/>
                  <a:gd name="T10" fmla="*/ 329 w 348"/>
                  <a:gd name="T11" fmla="*/ 86 h 867"/>
                  <a:gd name="T12" fmla="*/ 308 w 348"/>
                  <a:gd name="T13" fmla="*/ 81 h 867"/>
                  <a:gd name="T14" fmla="*/ 286 w 348"/>
                  <a:gd name="T15" fmla="*/ 79 h 867"/>
                  <a:gd name="T16" fmla="*/ 260 w 348"/>
                  <a:gd name="T17" fmla="*/ 82 h 867"/>
                  <a:gd name="T18" fmla="*/ 239 w 348"/>
                  <a:gd name="T19" fmla="*/ 90 h 867"/>
                  <a:gd name="T20" fmla="*/ 221 w 348"/>
                  <a:gd name="T21" fmla="*/ 101 h 867"/>
                  <a:gd name="T22" fmla="*/ 207 w 348"/>
                  <a:gd name="T23" fmla="*/ 120 h 867"/>
                  <a:gd name="T24" fmla="*/ 198 w 348"/>
                  <a:gd name="T25" fmla="*/ 142 h 867"/>
                  <a:gd name="T26" fmla="*/ 192 w 348"/>
                  <a:gd name="T27" fmla="*/ 169 h 867"/>
                  <a:gd name="T28" fmla="*/ 189 w 348"/>
                  <a:gd name="T29" fmla="*/ 201 h 867"/>
                  <a:gd name="T30" fmla="*/ 189 w 348"/>
                  <a:gd name="T31" fmla="*/ 291 h 867"/>
                  <a:gd name="T32" fmla="*/ 325 w 348"/>
                  <a:gd name="T33" fmla="*/ 291 h 867"/>
                  <a:gd name="T34" fmla="*/ 325 w 348"/>
                  <a:gd name="T35" fmla="*/ 368 h 867"/>
                  <a:gd name="T36" fmla="*/ 189 w 348"/>
                  <a:gd name="T37" fmla="*/ 368 h 867"/>
                  <a:gd name="T38" fmla="*/ 189 w 348"/>
                  <a:gd name="T39" fmla="*/ 867 h 867"/>
                  <a:gd name="T40" fmla="*/ 97 w 348"/>
                  <a:gd name="T41" fmla="*/ 867 h 867"/>
                  <a:gd name="T42" fmla="*/ 97 w 348"/>
                  <a:gd name="T43" fmla="*/ 368 h 867"/>
                  <a:gd name="T44" fmla="*/ 0 w 348"/>
                  <a:gd name="T45" fmla="*/ 368 h 867"/>
                  <a:gd name="T46" fmla="*/ 0 w 348"/>
                  <a:gd name="T47" fmla="*/ 291 h 867"/>
                  <a:gd name="T48" fmla="*/ 97 w 348"/>
                  <a:gd name="T49" fmla="*/ 291 h 867"/>
                  <a:gd name="T50" fmla="*/ 97 w 348"/>
                  <a:gd name="T51" fmla="*/ 197 h 867"/>
                  <a:gd name="T52" fmla="*/ 100 w 348"/>
                  <a:gd name="T53" fmla="*/ 164 h 867"/>
                  <a:gd name="T54" fmla="*/ 106 w 348"/>
                  <a:gd name="T55" fmla="*/ 132 h 867"/>
                  <a:gd name="T56" fmla="*/ 116 w 348"/>
                  <a:gd name="T57" fmla="*/ 104 h 867"/>
                  <a:gd name="T58" fmla="*/ 131 w 348"/>
                  <a:gd name="T59" fmla="*/ 78 h 867"/>
                  <a:gd name="T60" fmla="*/ 149 w 348"/>
                  <a:gd name="T61" fmla="*/ 55 h 867"/>
                  <a:gd name="T62" fmla="*/ 176 w 348"/>
                  <a:gd name="T63" fmla="*/ 31 h 867"/>
                  <a:gd name="T64" fmla="*/ 208 w 348"/>
                  <a:gd name="T65" fmla="*/ 15 h 867"/>
                  <a:gd name="T66" fmla="*/ 242 w 348"/>
                  <a:gd name="T67" fmla="*/ 4 h 867"/>
                  <a:gd name="T68" fmla="*/ 281 w 348"/>
                  <a:gd name="T69"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8" h="867">
                    <a:moveTo>
                      <a:pt x="281" y="0"/>
                    </a:moveTo>
                    <a:lnTo>
                      <a:pt x="307" y="2"/>
                    </a:lnTo>
                    <a:lnTo>
                      <a:pt x="329" y="6"/>
                    </a:lnTo>
                    <a:lnTo>
                      <a:pt x="348" y="11"/>
                    </a:lnTo>
                    <a:lnTo>
                      <a:pt x="348" y="95"/>
                    </a:lnTo>
                    <a:lnTo>
                      <a:pt x="329" y="86"/>
                    </a:lnTo>
                    <a:lnTo>
                      <a:pt x="308" y="81"/>
                    </a:lnTo>
                    <a:lnTo>
                      <a:pt x="286" y="79"/>
                    </a:lnTo>
                    <a:lnTo>
                      <a:pt x="260" y="82"/>
                    </a:lnTo>
                    <a:lnTo>
                      <a:pt x="239" y="90"/>
                    </a:lnTo>
                    <a:lnTo>
                      <a:pt x="221" y="101"/>
                    </a:lnTo>
                    <a:lnTo>
                      <a:pt x="207" y="120"/>
                    </a:lnTo>
                    <a:lnTo>
                      <a:pt x="198" y="142"/>
                    </a:lnTo>
                    <a:lnTo>
                      <a:pt x="192" y="169"/>
                    </a:lnTo>
                    <a:lnTo>
                      <a:pt x="189" y="201"/>
                    </a:lnTo>
                    <a:lnTo>
                      <a:pt x="189" y="291"/>
                    </a:lnTo>
                    <a:lnTo>
                      <a:pt x="325" y="291"/>
                    </a:lnTo>
                    <a:lnTo>
                      <a:pt x="325" y="368"/>
                    </a:lnTo>
                    <a:lnTo>
                      <a:pt x="189" y="368"/>
                    </a:lnTo>
                    <a:lnTo>
                      <a:pt x="189" y="867"/>
                    </a:lnTo>
                    <a:lnTo>
                      <a:pt x="97" y="867"/>
                    </a:lnTo>
                    <a:lnTo>
                      <a:pt x="97" y="368"/>
                    </a:lnTo>
                    <a:lnTo>
                      <a:pt x="0" y="368"/>
                    </a:lnTo>
                    <a:lnTo>
                      <a:pt x="0" y="291"/>
                    </a:lnTo>
                    <a:lnTo>
                      <a:pt x="97" y="291"/>
                    </a:lnTo>
                    <a:lnTo>
                      <a:pt x="97" y="197"/>
                    </a:lnTo>
                    <a:lnTo>
                      <a:pt x="100" y="164"/>
                    </a:lnTo>
                    <a:lnTo>
                      <a:pt x="106" y="132"/>
                    </a:lnTo>
                    <a:lnTo>
                      <a:pt x="116" y="104"/>
                    </a:lnTo>
                    <a:lnTo>
                      <a:pt x="131" y="78"/>
                    </a:lnTo>
                    <a:lnTo>
                      <a:pt x="149" y="55"/>
                    </a:lnTo>
                    <a:lnTo>
                      <a:pt x="176" y="31"/>
                    </a:lnTo>
                    <a:lnTo>
                      <a:pt x="208" y="15"/>
                    </a:lnTo>
                    <a:lnTo>
                      <a:pt x="242" y="4"/>
                    </a:lnTo>
                    <a:lnTo>
                      <a:pt x="2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1" name="Freeform 12"/>
              <p:cNvSpPr>
                <a:spLocks noEditPoints="1"/>
              </p:cNvSpPr>
              <p:nvPr/>
            </p:nvSpPr>
            <p:spPr bwMode="auto">
              <a:xfrm>
                <a:off x="-2481263" y="8039100"/>
                <a:ext cx="95250" cy="669925"/>
              </a:xfrm>
              <a:custGeom>
                <a:avLst/>
                <a:gdLst>
                  <a:gd name="T0" fmla="*/ 13 w 122"/>
                  <a:gd name="T1" fmla="*/ 267 h 843"/>
                  <a:gd name="T2" fmla="*/ 106 w 122"/>
                  <a:gd name="T3" fmla="*/ 267 h 843"/>
                  <a:gd name="T4" fmla="*/ 106 w 122"/>
                  <a:gd name="T5" fmla="*/ 843 h 843"/>
                  <a:gd name="T6" fmla="*/ 13 w 122"/>
                  <a:gd name="T7" fmla="*/ 843 h 843"/>
                  <a:gd name="T8" fmla="*/ 13 w 122"/>
                  <a:gd name="T9" fmla="*/ 267 h 843"/>
                  <a:gd name="T10" fmla="*/ 61 w 122"/>
                  <a:gd name="T11" fmla="*/ 0 h 843"/>
                  <a:gd name="T12" fmla="*/ 78 w 122"/>
                  <a:gd name="T13" fmla="*/ 2 h 843"/>
                  <a:gd name="T14" fmla="*/ 92 w 122"/>
                  <a:gd name="T15" fmla="*/ 7 h 843"/>
                  <a:gd name="T16" fmla="*/ 104 w 122"/>
                  <a:gd name="T17" fmla="*/ 18 h 843"/>
                  <a:gd name="T18" fmla="*/ 114 w 122"/>
                  <a:gd name="T19" fmla="*/ 29 h 843"/>
                  <a:gd name="T20" fmla="*/ 119 w 122"/>
                  <a:gd name="T21" fmla="*/ 44 h 843"/>
                  <a:gd name="T22" fmla="*/ 122 w 122"/>
                  <a:gd name="T23" fmla="*/ 59 h 843"/>
                  <a:gd name="T24" fmla="*/ 119 w 122"/>
                  <a:gd name="T25" fmla="*/ 76 h 843"/>
                  <a:gd name="T26" fmla="*/ 114 w 122"/>
                  <a:gd name="T27" fmla="*/ 90 h 843"/>
                  <a:gd name="T28" fmla="*/ 104 w 122"/>
                  <a:gd name="T29" fmla="*/ 103 h 843"/>
                  <a:gd name="T30" fmla="*/ 91 w 122"/>
                  <a:gd name="T31" fmla="*/ 112 h 843"/>
                  <a:gd name="T32" fmla="*/ 77 w 122"/>
                  <a:gd name="T33" fmla="*/ 118 h 843"/>
                  <a:gd name="T34" fmla="*/ 61 w 122"/>
                  <a:gd name="T35" fmla="*/ 120 h 843"/>
                  <a:gd name="T36" fmla="*/ 45 w 122"/>
                  <a:gd name="T37" fmla="*/ 118 h 843"/>
                  <a:gd name="T38" fmla="*/ 31 w 122"/>
                  <a:gd name="T39" fmla="*/ 112 h 843"/>
                  <a:gd name="T40" fmla="*/ 18 w 122"/>
                  <a:gd name="T41" fmla="*/ 103 h 843"/>
                  <a:gd name="T42" fmla="*/ 8 w 122"/>
                  <a:gd name="T43" fmla="*/ 92 h 843"/>
                  <a:gd name="T44" fmla="*/ 3 w 122"/>
                  <a:gd name="T45" fmla="*/ 76 h 843"/>
                  <a:gd name="T46" fmla="*/ 0 w 122"/>
                  <a:gd name="T47" fmla="*/ 59 h 843"/>
                  <a:gd name="T48" fmla="*/ 3 w 122"/>
                  <a:gd name="T49" fmla="*/ 44 h 843"/>
                  <a:gd name="T50" fmla="*/ 8 w 122"/>
                  <a:gd name="T51" fmla="*/ 31 h 843"/>
                  <a:gd name="T52" fmla="*/ 18 w 122"/>
                  <a:gd name="T53" fmla="*/ 18 h 843"/>
                  <a:gd name="T54" fmla="*/ 30 w 122"/>
                  <a:gd name="T55" fmla="*/ 7 h 843"/>
                  <a:gd name="T56" fmla="*/ 44 w 122"/>
                  <a:gd name="T57" fmla="*/ 2 h 843"/>
                  <a:gd name="T58" fmla="*/ 61 w 122"/>
                  <a:gd name="T59" fmla="*/ 0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843">
                    <a:moveTo>
                      <a:pt x="13" y="267"/>
                    </a:moveTo>
                    <a:lnTo>
                      <a:pt x="106" y="267"/>
                    </a:lnTo>
                    <a:lnTo>
                      <a:pt x="106" y="843"/>
                    </a:lnTo>
                    <a:lnTo>
                      <a:pt x="13" y="843"/>
                    </a:lnTo>
                    <a:lnTo>
                      <a:pt x="13" y="267"/>
                    </a:lnTo>
                    <a:close/>
                    <a:moveTo>
                      <a:pt x="61" y="0"/>
                    </a:moveTo>
                    <a:lnTo>
                      <a:pt x="78" y="2"/>
                    </a:lnTo>
                    <a:lnTo>
                      <a:pt x="92" y="7"/>
                    </a:lnTo>
                    <a:lnTo>
                      <a:pt x="104" y="18"/>
                    </a:lnTo>
                    <a:lnTo>
                      <a:pt x="114" y="29"/>
                    </a:lnTo>
                    <a:lnTo>
                      <a:pt x="119" y="44"/>
                    </a:lnTo>
                    <a:lnTo>
                      <a:pt x="122" y="59"/>
                    </a:lnTo>
                    <a:lnTo>
                      <a:pt x="119" y="76"/>
                    </a:lnTo>
                    <a:lnTo>
                      <a:pt x="114" y="90"/>
                    </a:lnTo>
                    <a:lnTo>
                      <a:pt x="104" y="103"/>
                    </a:lnTo>
                    <a:lnTo>
                      <a:pt x="91" y="112"/>
                    </a:lnTo>
                    <a:lnTo>
                      <a:pt x="77" y="118"/>
                    </a:lnTo>
                    <a:lnTo>
                      <a:pt x="61" y="120"/>
                    </a:lnTo>
                    <a:lnTo>
                      <a:pt x="45" y="118"/>
                    </a:lnTo>
                    <a:lnTo>
                      <a:pt x="31" y="112"/>
                    </a:lnTo>
                    <a:lnTo>
                      <a:pt x="18" y="103"/>
                    </a:lnTo>
                    <a:lnTo>
                      <a:pt x="8" y="92"/>
                    </a:lnTo>
                    <a:lnTo>
                      <a:pt x="3" y="76"/>
                    </a:lnTo>
                    <a:lnTo>
                      <a:pt x="0" y="59"/>
                    </a:lnTo>
                    <a:lnTo>
                      <a:pt x="3" y="44"/>
                    </a:lnTo>
                    <a:lnTo>
                      <a:pt x="8" y="31"/>
                    </a:lnTo>
                    <a:lnTo>
                      <a:pt x="18" y="18"/>
                    </a:lnTo>
                    <a:lnTo>
                      <a:pt x="30" y="7"/>
                    </a:lnTo>
                    <a:lnTo>
                      <a:pt x="44" y="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2" name="Freeform 13"/>
              <p:cNvSpPr>
                <a:spLocks/>
              </p:cNvSpPr>
              <p:nvPr/>
            </p:nvSpPr>
            <p:spPr bwMode="auto">
              <a:xfrm>
                <a:off x="-2322513" y="8240713"/>
                <a:ext cx="342900" cy="479425"/>
              </a:xfrm>
              <a:custGeom>
                <a:avLst/>
                <a:gdLst>
                  <a:gd name="T0" fmla="*/ 299 w 432"/>
                  <a:gd name="T1" fmla="*/ 0 h 605"/>
                  <a:gd name="T2" fmla="*/ 337 w 432"/>
                  <a:gd name="T3" fmla="*/ 2 h 605"/>
                  <a:gd name="T4" fmla="*/ 370 w 432"/>
                  <a:gd name="T5" fmla="*/ 8 h 605"/>
                  <a:gd name="T6" fmla="*/ 403 w 432"/>
                  <a:gd name="T7" fmla="*/ 17 h 605"/>
                  <a:gd name="T8" fmla="*/ 432 w 432"/>
                  <a:gd name="T9" fmla="*/ 30 h 605"/>
                  <a:gd name="T10" fmla="*/ 432 w 432"/>
                  <a:gd name="T11" fmla="*/ 125 h 605"/>
                  <a:gd name="T12" fmla="*/ 400 w 432"/>
                  <a:gd name="T13" fmla="*/ 104 h 605"/>
                  <a:gd name="T14" fmla="*/ 366 w 432"/>
                  <a:gd name="T15" fmla="*/ 90 h 605"/>
                  <a:gd name="T16" fmla="*/ 331 w 432"/>
                  <a:gd name="T17" fmla="*/ 82 h 605"/>
                  <a:gd name="T18" fmla="*/ 295 w 432"/>
                  <a:gd name="T19" fmla="*/ 79 h 605"/>
                  <a:gd name="T20" fmla="*/ 261 w 432"/>
                  <a:gd name="T21" fmla="*/ 82 h 605"/>
                  <a:gd name="T22" fmla="*/ 229 w 432"/>
                  <a:gd name="T23" fmla="*/ 90 h 605"/>
                  <a:gd name="T24" fmla="*/ 201 w 432"/>
                  <a:gd name="T25" fmla="*/ 103 h 605"/>
                  <a:gd name="T26" fmla="*/ 173 w 432"/>
                  <a:gd name="T27" fmla="*/ 119 h 605"/>
                  <a:gd name="T28" fmla="*/ 150 w 432"/>
                  <a:gd name="T29" fmla="*/ 143 h 605"/>
                  <a:gd name="T30" fmla="*/ 129 w 432"/>
                  <a:gd name="T31" fmla="*/ 170 h 605"/>
                  <a:gd name="T32" fmla="*/ 114 w 432"/>
                  <a:gd name="T33" fmla="*/ 200 h 605"/>
                  <a:gd name="T34" fmla="*/ 103 w 432"/>
                  <a:gd name="T35" fmla="*/ 233 h 605"/>
                  <a:gd name="T36" fmla="*/ 96 w 432"/>
                  <a:gd name="T37" fmla="*/ 268 h 605"/>
                  <a:gd name="T38" fmla="*/ 94 w 432"/>
                  <a:gd name="T39" fmla="*/ 309 h 605"/>
                  <a:gd name="T40" fmla="*/ 96 w 432"/>
                  <a:gd name="T41" fmla="*/ 346 h 605"/>
                  <a:gd name="T42" fmla="*/ 102 w 432"/>
                  <a:gd name="T43" fmla="*/ 382 h 605"/>
                  <a:gd name="T44" fmla="*/ 114 w 432"/>
                  <a:gd name="T45" fmla="*/ 413 h 605"/>
                  <a:gd name="T46" fmla="*/ 128 w 432"/>
                  <a:gd name="T47" fmla="*/ 442 h 605"/>
                  <a:gd name="T48" fmla="*/ 147 w 432"/>
                  <a:gd name="T49" fmla="*/ 468 h 605"/>
                  <a:gd name="T50" fmla="*/ 169 w 432"/>
                  <a:gd name="T51" fmla="*/ 489 h 605"/>
                  <a:gd name="T52" fmla="*/ 195 w 432"/>
                  <a:gd name="T53" fmla="*/ 505 h 605"/>
                  <a:gd name="T54" fmla="*/ 224 w 432"/>
                  <a:gd name="T55" fmla="*/ 517 h 605"/>
                  <a:gd name="T56" fmla="*/ 255 w 432"/>
                  <a:gd name="T57" fmla="*/ 524 h 605"/>
                  <a:gd name="T58" fmla="*/ 290 w 432"/>
                  <a:gd name="T59" fmla="*/ 526 h 605"/>
                  <a:gd name="T60" fmla="*/ 327 w 432"/>
                  <a:gd name="T61" fmla="*/ 522 h 605"/>
                  <a:gd name="T62" fmla="*/ 362 w 432"/>
                  <a:gd name="T63" fmla="*/ 513 h 605"/>
                  <a:gd name="T64" fmla="*/ 397 w 432"/>
                  <a:gd name="T65" fmla="*/ 498 h 605"/>
                  <a:gd name="T66" fmla="*/ 431 w 432"/>
                  <a:gd name="T67" fmla="*/ 477 h 605"/>
                  <a:gd name="T68" fmla="*/ 431 w 432"/>
                  <a:gd name="T69" fmla="*/ 564 h 605"/>
                  <a:gd name="T70" fmla="*/ 396 w 432"/>
                  <a:gd name="T71" fmla="*/ 582 h 605"/>
                  <a:gd name="T72" fmla="*/ 359 w 432"/>
                  <a:gd name="T73" fmla="*/ 595 h 605"/>
                  <a:gd name="T74" fmla="*/ 317 w 432"/>
                  <a:gd name="T75" fmla="*/ 603 h 605"/>
                  <a:gd name="T76" fmla="*/ 273 w 432"/>
                  <a:gd name="T77" fmla="*/ 605 h 605"/>
                  <a:gd name="T78" fmla="*/ 236 w 432"/>
                  <a:gd name="T79" fmla="*/ 603 h 605"/>
                  <a:gd name="T80" fmla="*/ 199 w 432"/>
                  <a:gd name="T81" fmla="*/ 596 h 605"/>
                  <a:gd name="T82" fmla="*/ 164 w 432"/>
                  <a:gd name="T83" fmla="*/ 584 h 605"/>
                  <a:gd name="T84" fmla="*/ 132 w 432"/>
                  <a:gd name="T85" fmla="*/ 569 h 605"/>
                  <a:gd name="T86" fmla="*/ 102 w 432"/>
                  <a:gd name="T87" fmla="*/ 548 h 605"/>
                  <a:gd name="T88" fmla="*/ 76 w 432"/>
                  <a:gd name="T89" fmla="*/ 525 h 605"/>
                  <a:gd name="T90" fmla="*/ 53 w 432"/>
                  <a:gd name="T91" fmla="*/ 496 h 605"/>
                  <a:gd name="T92" fmla="*/ 35 w 432"/>
                  <a:gd name="T93" fmla="*/ 465 h 605"/>
                  <a:gd name="T94" fmla="*/ 19 w 432"/>
                  <a:gd name="T95" fmla="*/ 432 h 605"/>
                  <a:gd name="T96" fmla="*/ 8 w 432"/>
                  <a:gd name="T97" fmla="*/ 395 h 605"/>
                  <a:gd name="T98" fmla="*/ 1 w 432"/>
                  <a:gd name="T99" fmla="*/ 356 h 605"/>
                  <a:gd name="T100" fmla="*/ 0 w 432"/>
                  <a:gd name="T101" fmla="*/ 316 h 605"/>
                  <a:gd name="T102" fmla="*/ 1 w 432"/>
                  <a:gd name="T103" fmla="*/ 271 h 605"/>
                  <a:gd name="T104" fmla="*/ 9 w 432"/>
                  <a:gd name="T105" fmla="*/ 227 h 605"/>
                  <a:gd name="T106" fmla="*/ 21 w 432"/>
                  <a:gd name="T107" fmla="*/ 188 h 605"/>
                  <a:gd name="T108" fmla="*/ 36 w 432"/>
                  <a:gd name="T109" fmla="*/ 151 h 605"/>
                  <a:gd name="T110" fmla="*/ 57 w 432"/>
                  <a:gd name="T111" fmla="*/ 117 h 605"/>
                  <a:gd name="T112" fmla="*/ 81 w 432"/>
                  <a:gd name="T113" fmla="*/ 87 h 605"/>
                  <a:gd name="T114" fmla="*/ 110 w 432"/>
                  <a:gd name="T115" fmla="*/ 60 h 605"/>
                  <a:gd name="T116" fmla="*/ 142 w 432"/>
                  <a:gd name="T117" fmla="*/ 39 h 605"/>
                  <a:gd name="T118" fmla="*/ 177 w 432"/>
                  <a:gd name="T119" fmla="*/ 22 h 605"/>
                  <a:gd name="T120" fmla="*/ 215 w 432"/>
                  <a:gd name="T121" fmla="*/ 9 h 605"/>
                  <a:gd name="T122" fmla="*/ 255 w 432"/>
                  <a:gd name="T123" fmla="*/ 3 h 605"/>
                  <a:gd name="T124" fmla="*/ 299 w 432"/>
                  <a:gd name="T125"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2" h="605">
                    <a:moveTo>
                      <a:pt x="299" y="0"/>
                    </a:moveTo>
                    <a:lnTo>
                      <a:pt x="337" y="2"/>
                    </a:lnTo>
                    <a:lnTo>
                      <a:pt x="370" y="8"/>
                    </a:lnTo>
                    <a:lnTo>
                      <a:pt x="403" y="17"/>
                    </a:lnTo>
                    <a:lnTo>
                      <a:pt x="432" y="30"/>
                    </a:lnTo>
                    <a:lnTo>
                      <a:pt x="432" y="125"/>
                    </a:lnTo>
                    <a:lnTo>
                      <a:pt x="400" y="104"/>
                    </a:lnTo>
                    <a:lnTo>
                      <a:pt x="366" y="90"/>
                    </a:lnTo>
                    <a:lnTo>
                      <a:pt x="331" y="82"/>
                    </a:lnTo>
                    <a:lnTo>
                      <a:pt x="295" y="79"/>
                    </a:lnTo>
                    <a:lnTo>
                      <a:pt x="261" y="82"/>
                    </a:lnTo>
                    <a:lnTo>
                      <a:pt x="229" y="90"/>
                    </a:lnTo>
                    <a:lnTo>
                      <a:pt x="201" y="103"/>
                    </a:lnTo>
                    <a:lnTo>
                      <a:pt x="173" y="119"/>
                    </a:lnTo>
                    <a:lnTo>
                      <a:pt x="150" y="143"/>
                    </a:lnTo>
                    <a:lnTo>
                      <a:pt x="129" y="170"/>
                    </a:lnTo>
                    <a:lnTo>
                      <a:pt x="114" y="200"/>
                    </a:lnTo>
                    <a:lnTo>
                      <a:pt x="103" y="233"/>
                    </a:lnTo>
                    <a:lnTo>
                      <a:pt x="96" y="268"/>
                    </a:lnTo>
                    <a:lnTo>
                      <a:pt x="94" y="309"/>
                    </a:lnTo>
                    <a:lnTo>
                      <a:pt x="96" y="346"/>
                    </a:lnTo>
                    <a:lnTo>
                      <a:pt x="102" y="382"/>
                    </a:lnTo>
                    <a:lnTo>
                      <a:pt x="114" y="413"/>
                    </a:lnTo>
                    <a:lnTo>
                      <a:pt x="128" y="442"/>
                    </a:lnTo>
                    <a:lnTo>
                      <a:pt x="147" y="468"/>
                    </a:lnTo>
                    <a:lnTo>
                      <a:pt x="169" y="489"/>
                    </a:lnTo>
                    <a:lnTo>
                      <a:pt x="195" y="505"/>
                    </a:lnTo>
                    <a:lnTo>
                      <a:pt x="224" y="517"/>
                    </a:lnTo>
                    <a:lnTo>
                      <a:pt x="255" y="524"/>
                    </a:lnTo>
                    <a:lnTo>
                      <a:pt x="290" y="526"/>
                    </a:lnTo>
                    <a:lnTo>
                      <a:pt x="327" y="522"/>
                    </a:lnTo>
                    <a:lnTo>
                      <a:pt x="362" y="513"/>
                    </a:lnTo>
                    <a:lnTo>
                      <a:pt x="397" y="498"/>
                    </a:lnTo>
                    <a:lnTo>
                      <a:pt x="431" y="477"/>
                    </a:lnTo>
                    <a:lnTo>
                      <a:pt x="431" y="564"/>
                    </a:lnTo>
                    <a:lnTo>
                      <a:pt x="396" y="582"/>
                    </a:lnTo>
                    <a:lnTo>
                      <a:pt x="359" y="595"/>
                    </a:lnTo>
                    <a:lnTo>
                      <a:pt x="317" y="603"/>
                    </a:lnTo>
                    <a:lnTo>
                      <a:pt x="273" y="605"/>
                    </a:lnTo>
                    <a:lnTo>
                      <a:pt x="236" y="603"/>
                    </a:lnTo>
                    <a:lnTo>
                      <a:pt x="199" y="596"/>
                    </a:lnTo>
                    <a:lnTo>
                      <a:pt x="164" y="584"/>
                    </a:lnTo>
                    <a:lnTo>
                      <a:pt x="132" y="569"/>
                    </a:lnTo>
                    <a:lnTo>
                      <a:pt x="102" y="548"/>
                    </a:lnTo>
                    <a:lnTo>
                      <a:pt x="76" y="525"/>
                    </a:lnTo>
                    <a:lnTo>
                      <a:pt x="53" y="496"/>
                    </a:lnTo>
                    <a:lnTo>
                      <a:pt x="35" y="465"/>
                    </a:lnTo>
                    <a:lnTo>
                      <a:pt x="19" y="432"/>
                    </a:lnTo>
                    <a:lnTo>
                      <a:pt x="8" y="395"/>
                    </a:lnTo>
                    <a:lnTo>
                      <a:pt x="1" y="356"/>
                    </a:lnTo>
                    <a:lnTo>
                      <a:pt x="0" y="316"/>
                    </a:lnTo>
                    <a:lnTo>
                      <a:pt x="1" y="271"/>
                    </a:lnTo>
                    <a:lnTo>
                      <a:pt x="9" y="227"/>
                    </a:lnTo>
                    <a:lnTo>
                      <a:pt x="21" y="188"/>
                    </a:lnTo>
                    <a:lnTo>
                      <a:pt x="36" y="151"/>
                    </a:lnTo>
                    <a:lnTo>
                      <a:pt x="57" y="117"/>
                    </a:lnTo>
                    <a:lnTo>
                      <a:pt x="81" y="87"/>
                    </a:lnTo>
                    <a:lnTo>
                      <a:pt x="110" y="60"/>
                    </a:lnTo>
                    <a:lnTo>
                      <a:pt x="142" y="39"/>
                    </a:lnTo>
                    <a:lnTo>
                      <a:pt x="177" y="22"/>
                    </a:lnTo>
                    <a:lnTo>
                      <a:pt x="215" y="9"/>
                    </a:lnTo>
                    <a:lnTo>
                      <a:pt x="255" y="3"/>
                    </a:lnTo>
                    <a:lnTo>
                      <a:pt x="2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3" name="Freeform 14"/>
              <p:cNvSpPr>
                <a:spLocks noEditPoints="1"/>
              </p:cNvSpPr>
              <p:nvPr/>
            </p:nvSpPr>
            <p:spPr bwMode="auto">
              <a:xfrm>
                <a:off x="-1928813" y="8240713"/>
                <a:ext cx="398463" cy="479425"/>
              </a:xfrm>
              <a:custGeom>
                <a:avLst/>
                <a:gdLst>
                  <a:gd name="T0" fmla="*/ 233 w 502"/>
                  <a:gd name="T1" fmla="*/ 82 h 605"/>
                  <a:gd name="T2" fmla="*/ 178 w 502"/>
                  <a:gd name="T3" fmla="*/ 105 h 605"/>
                  <a:gd name="T4" fmla="*/ 133 w 502"/>
                  <a:gd name="T5" fmla="*/ 151 h 605"/>
                  <a:gd name="T6" fmla="*/ 105 w 502"/>
                  <a:gd name="T7" fmla="*/ 211 h 605"/>
                  <a:gd name="T8" fmla="*/ 408 w 502"/>
                  <a:gd name="T9" fmla="*/ 248 h 605"/>
                  <a:gd name="T10" fmla="*/ 397 w 502"/>
                  <a:gd name="T11" fmla="*/ 176 h 605"/>
                  <a:gd name="T12" fmla="*/ 370 w 502"/>
                  <a:gd name="T13" fmla="*/ 123 h 605"/>
                  <a:gd name="T14" fmla="*/ 325 w 502"/>
                  <a:gd name="T15" fmla="*/ 90 h 605"/>
                  <a:gd name="T16" fmla="*/ 264 w 502"/>
                  <a:gd name="T17" fmla="*/ 79 h 605"/>
                  <a:gd name="T18" fmla="*/ 308 w 502"/>
                  <a:gd name="T19" fmla="*/ 3 h 605"/>
                  <a:gd name="T20" fmla="*/ 382 w 502"/>
                  <a:gd name="T21" fmla="*/ 26 h 605"/>
                  <a:gd name="T22" fmla="*/ 440 w 502"/>
                  <a:gd name="T23" fmla="*/ 73 h 605"/>
                  <a:gd name="T24" fmla="*/ 480 w 502"/>
                  <a:gd name="T25" fmla="*/ 140 h 605"/>
                  <a:gd name="T26" fmla="*/ 500 w 502"/>
                  <a:gd name="T27" fmla="*/ 227 h 605"/>
                  <a:gd name="T28" fmla="*/ 502 w 502"/>
                  <a:gd name="T29" fmla="*/ 325 h 605"/>
                  <a:gd name="T30" fmla="*/ 98 w 502"/>
                  <a:gd name="T31" fmla="*/ 363 h 605"/>
                  <a:gd name="T32" fmla="*/ 115 w 502"/>
                  <a:gd name="T33" fmla="*/ 426 h 605"/>
                  <a:gd name="T34" fmla="*/ 147 w 502"/>
                  <a:gd name="T35" fmla="*/ 474 h 605"/>
                  <a:gd name="T36" fmla="*/ 193 w 502"/>
                  <a:gd name="T37" fmla="*/ 507 h 605"/>
                  <a:gd name="T38" fmla="*/ 251 w 502"/>
                  <a:gd name="T39" fmla="*/ 524 h 605"/>
                  <a:gd name="T40" fmla="*/ 331 w 502"/>
                  <a:gd name="T41" fmla="*/ 522 h 605"/>
                  <a:gd name="T42" fmla="*/ 421 w 502"/>
                  <a:gd name="T43" fmla="*/ 490 h 605"/>
                  <a:gd name="T44" fmla="*/ 462 w 502"/>
                  <a:gd name="T45" fmla="*/ 549 h 605"/>
                  <a:gd name="T46" fmla="*/ 393 w 502"/>
                  <a:gd name="T47" fmla="*/ 584 h 605"/>
                  <a:gd name="T48" fmla="*/ 309 w 502"/>
                  <a:gd name="T49" fmla="*/ 603 h 605"/>
                  <a:gd name="T50" fmla="*/ 223 w 502"/>
                  <a:gd name="T51" fmla="*/ 603 h 605"/>
                  <a:gd name="T52" fmla="*/ 153 w 502"/>
                  <a:gd name="T53" fmla="*/ 584 h 605"/>
                  <a:gd name="T54" fmla="*/ 94 w 502"/>
                  <a:gd name="T55" fmla="*/ 549 h 605"/>
                  <a:gd name="T56" fmla="*/ 48 w 502"/>
                  <a:gd name="T57" fmla="*/ 496 h 605"/>
                  <a:gd name="T58" fmla="*/ 18 w 502"/>
                  <a:gd name="T59" fmla="*/ 430 h 605"/>
                  <a:gd name="T60" fmla="*/ 2 w 502"/>
                  <a:gd name="T61" fmla="*/ 350 h 605"/>
                  <a:gd name="T62" fmla="*/ 2 w 502"/>
                  <a:gd name="T63" fmla="*/ 263 h 605"/>
                  <a:gd name="T64" fmla="*/ 19 w 502"/>
                  <a:gd name="T65" fmla="*/ 184 h 605"/>
                  <a:gd name="T66" fmla="*/ 54 w 502"/>
                  <a:gd name="T67" fmla="*/ 116 h 605"/>
                  <a:gd name="T68" fmla="*/ 101 w 502"/>
                  <a:gd name="T69" fmla="*/ 60 h 605"/>
                  <a:gd name="T70" fmla="*/ 162 w 502"/>
                  <a:gd name="T71" fmla="*/ 22 h 605"/>
                  <a:gd name="T72" fmla="*/ 229 w 502"/>
                  <a:gd name="T73" fmla="*/ 3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2" h="605">
                    <a:moveTo>
                      <a:pt x="264" y="79"/>
                    </a:moveTo>
                    <a:lnTo>
                      <a:pt x="233" y="82"/>
                    </a:lnTo>
                    <a:lnTo>
                      <a:pt x="204" y="91"/>
                    </a:lnTo>
                    <a:lnTo>
                      <a:pt x="178" y="105"/>
                    </a:lnTo>
                    <a:lnTo>
                      <a:pt x="154" y="125"/>
                    </a:lnTo>
                    <a:lnTo>
                      <a:pt x="133" y="151"/>
                    </a:lnTo>
                    <a:lnTo>
                      <a:pt x="118" y="178"/>
                    </a:lnTo>
                    <a:lnTo>
                      <a:pt x="105" y="211"/>
                    </a:lnTo>
                    <a:lnTo>
                      <a:pt x="97" y="248"/>
                    </a:lnTo>
                    <a:lnTo>
                      <a:pt x="408" y="248"/>
                    </a:lnTo>
                    <a:lnTo>
                      <a:pt x="405" y="210"/>
                    </a:lnTo>
                    <a:lnTo>
                      <a:pt x="397" y="176"/>
                    </a:lnTo>
                    <a:lnTo>
                      <a:pt x="386" y="148"/>
                    </a:lnTo>
                    <a:lnTo>
                      <a:pt x="370" y="123"/>
                    </a:lnTo>
                    <a:lnTo>
                      <a:pt x="349" y="104"/>
                    </a:lnTo>
                    <a:lnTo>
                      <a:pt x="325" y="90"/>
                    </a:lnTo>
                    <a:lnTo>
                      <a:pt x="296" y="82"/>
                    </a:lnTo>
                    <a:lnTo>
                      <a:pt x="264" y="79"/>
                    </a:lnTo>
                    <a:close/>
                    <a:moveTo>
                      <a:pt x="265" y="0"/>
                    </a:moveTo>
                    <a:lnTo>
                      <a:pt x="308" y="3"/>
                    </a:lnTo>
                    <a:lnTo>
                      <a:pt x="347" y="12"/>
                    </a:lnTo>
                    <a:lnTo>
                      <a:pt x="382" y="26"/>
                    </a:lnTo>
                    <a:lnTo>
                      <a:pt x="413" y="47"/>
                    </a:lnTo>
                    <a:lnTo>
                      <a:pt x="440" y="73"/>
                    </a:lnTo>
                    <a:lnTo>
                      <a:pt x="462" y="105"/>
                    </a:lnTo>
                    <a:lnTo>
                      <a:pt x="480" y="140"/>
                    </a:lnTo>
                    <a:lnTo>
                      <a:pt x="493" y="182"/>
                    </a:lnTo>
                    <a:lnTo>
                      <a:pt x="500" y="227"/>
                    </a:lnTo>
                    <a:lnTo>
                      <a:pt x="502" y="277"/>
                    </a:lnTo>
                    <a:lnTo>
                      <a:pt x="502" y="325"/>
                    </a:lnTo>
                    <a:lnTo>
                      <a:pt x="96" y="325"/>
                    </a:lnTo>
                    <a:lnTo>
                      <a:pt x="98" y="363"/>
                    </a:lnTo>
                    <a:lnTo>
                      <a:pt x="105" y="397"/>
                    </a:lnTo>
                    <a:lnTo>
                      <a:pt x="115" y="426"/>
                    </a:lnTo>
                    <a:lnTo>
                      <a:pt x="129" y="452"/>
                    </a:lnTo>
                    <a:lnTo>
                      <a:pt x="147" y="474"/>
                    </a:lnTo>
                    <a:lnTo>
                      <a:pt x="168" y="492"/>
                    </a:lnTo>
                    <a:lnTo>
                      <a:pt x="193" y="507"/>
                    </a:lnTo>
                    <a:lnTo>
                      <a:pt x="220" y="517"/>
                    </a:lnTo>
                    <a:lnTo>
                      <a:pt x="251" y="524"/>
                    </a:lnTo>
                    <a:lnTo>
                      <a:pt x="283" y="526"/>
                    </a:lnTo>
                    <a:lnTo>
                      <a:pt x="331" y="522"/>
                    </a:lnTo>
                    <a:lnTo>
                      <a:pt x="378" y="511"/>
                    </a:lnTo>
                    <a:lnTo>
                      <a:pt x="421" y="490"/>
                    </a:lnTo>
                    <a:lnTo>
                      <a:pt x="462" y="463"/>
                    </a:lnTo>
                    <a:lnTo>
                      <a:pt x="462" y="549"/>
                    </a:lnTo>
                    <a:lnTo>
                      <a:pt x="430" y="569"/>
                    </a:lnTo>
                    <a:lnTo>
                      <a:pt x="393" y="584"/>
                    </a:lnTo>
                    <a:lnTo>
                      <a:pt x="353" y="596"/>
                    </a:lnTo>
                    <a:lnTo>
                      <a:pt x="309" y="603"/>
                    </a:lnTo>
                    <a:lnTo>
                      <a:pt x="261" y="605"/>
                    </a:lnTo>
                    <a:lnTo>
                      <a:pt x="223" y="603"/>
                    </a:lnTo>
                    <a:lnTo>
                      <a:pt x="186" y="596"/>
                    </a:lnTo>
                    <a:lnTo>
                      <a:pt x="153" y="584"/>
                    </a:lnTo>
                    <a:lnTo>
                      <a:pt x="122" y="569"/>
                    </a:lnTo>
                    <a:lnTo>
                      <a:pt x="94" y="549"/>
                    </a:lnTo>
                    <a:lnTo>
                      <a:pt x="70" y="525"/>
                    </a:lnTo>
                    <a:lnTo>
                      <a:pt x="48" y="496"/>
                    </a:lnTo>
                    <a:lnTo>
                      <a:pt x="31" y="465"/>
                    </a:lnTo>
                    <a:lnTo>
                      <a:pt x="18" y="430"/>
                    </a:lnTo>
                    <a:lnTo>
                      <a:pt x="8" y="391"/>
                    </a:lnTo>
                    <a:lnTo>
                      <a:pt x="2" y="350"/>
                    </a:lnTo>
                    <a:lnTo>
                      <a:pt x="0" y="305"/>
                    </a:lnTo>
                    <a:lnTo>
                      <a:pt x="2" y="263"/>
                    </a:lnTo>
                    <a:lnTo>
                      <a:pt x="9" y="223"/>
                    </a:lnTo>
                    <a:lnTo>
                      <a:pt x="19" y="184"/>
                    </a:lnTo>
                    <a:lnTo>
                      <a:pt x="35" y="148"/>
                    </a:lnTo>
                    <a:lnTo>
                      <a:pt x="54" y="116"/>
                    </a:lnTo>
                    <a:lnTo>
                      <a:pt x="76" y="86"/>
                    </a:lnTo>
                    <a:lnTo>
                      <a:pt x="101" y="60"/>
                    </a:lnTo>
                    <a:lnTo>
                      <a:pt x="131" y="39"/>
                    </a:lnTo>
                    <a:lnTo>
                      <a:pt x="162" y="22"/>
                    </a:lnTo>
                    <a:lnTo>
                      <a:pt x="194" y="9"/>
                    </a:lnTo>
                    <a:lnTo>
                      <a:pt x="229" y="3"/>
                    </a:lnTo>
                    <a:lnTo>
                      <a:pt x="2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4" name="Freeform 15"/>
              <p:cNvSpPr>
                <a:spLocks/>
              </p:cNvSpPr>
              <p:nvPr/>
            </p:nvSpPr>
            <p:spPr bwMode="auto">
              <a:xfrm>
                <a:off x="-4914900" y="7853363"/>
                <a:ext cx="890588" cy="1068388"/>
              </a:xfrm>
              <a:custGeom>
                <a:avLst/>
                <a:gdLst>
                  <a:gd name="T0" fmla="*/ 723 w 1123"/>
                  <a:gd name="T1" fmla="*/ 0 h 1346"/>
                  <a:gd name="T2" fmla="*/ 1123 w 1123"/>
                  <a:gd name="T3" fmla="*/ 116 h 1346"/>
                  <a:gd name="T4" fmla="*/ 1123 w 1123"/>
                  <a:gd name="T5" fmla="*/ 1235 h 1346"/>
                  <a:gd name="T6" fmla="*/ 1123 w 1123"/>
                  <a:gd name="T7" fmla="*/ 1235 h 1346"/>
                  <a:gd name="T8" fmla="*/ 1123 w 1123"/>
                  <a:gd name="T9" fmla="*/ 1235 h 1346"/>
                  <a:gd name="T10" fmla="*/ 1123 w 1123"/>
                  <a:gd name="T11" fmla="*/ 1236 h 1346"/>
                  <a:gd name="T12" fmla="*/ 723 w 1123"/>
                  <a:gd name="T13" fmla="*/ 1346 h 1346"/>
                  <a:gd name="T14" fmla="*/ 723 w 1123"/>
                  <a:gd name="T15" fmla="*/ 1346 h 1346"/>
                  <a:gd name="T16" fmla="*/ 0 w 1123"/>
                  <a:gd name="T17" fmla="*/ 1079 h 1346"/>
                  <a:gd name="T18" fmla="*/ 723 w 1123"/>
                  <a:gd name="T19" fmla="*/ 1179 h 1346"/>
                  <a:gd name="T20" fmla="*/ 723 w 1123"/>
                  <a:gd name="T21" fmla="*/ 211 h 1346"/>
                  <a:gd name="T22" fmla="*/ 246 w 1123"/>
                  <a:gd name="T23" fmla="*/ 325 h 1346"/>
                  <a:gd name="T24" fmla="*/ 246 w 1123"/>
                  <a:gd name="T25" fmla="*/ 983 h 1346"/>
                  <a:gd name="T26" fmla="*/ 0 w 1123"/>
                  <a:gd name="T27" fmla="*/ 1079 h 1346"/>
                  <a:gd name="T28" fmla="*/ 0 w 1123"/>
                  <a:gd name="T29" fmla="*/ 271 h 1346"/>
                  <a:gd name="T30" fmla="*/ 1 w 1123"/>
                  <a:gd name="T31" fmla="*/ 271 h 1346"/>
                  <a:gd name="T32" fmla="*/ 723 w 1123"/>
                  <a:gd name="T33" fmla="*/ 0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3" h="1346">
                    <a:moveTo>
                      <a:pt x="723" y="0"/>
                    </a:moveTo>
                    <a:lnTo>
                      <a:pt x="1123" y="116"/>
                    </a:lnTo>
                    <a:lnTo>
                      <a:pt x="1123" y="1235"/>
                    </a:lnTo>
                    <a:lnTo>
                      <a:pt x="1123" y="1235"/>
                    </a:lnTo>
                    <a:lnTo>
                      <a:pt x="1123" y="1235"/>
                    </a:lnTo>
                    <a:lnTo>
                      <a:pt x="1123" y="1236"/>
                    </a:lnTo>
                    <a:lnTo>
                      <a:pt x="723" y="1346"/>
                    </a:lnTo>
                    <a:lnTo>
                      <a:pt x="723" y="1346"/>
                    </a:lnTo>
                    <a:lnTo>
                      <a:pt x="0" y="1079"/>
                    </a:lnTo>
                    <a:lnTo>
                      <a:pt x="723" y="1179"/>
                    </a:lnTo>
                    <a:lnTo>
                      <a:pt x="723" y="211"/>
                    </a:lnTo>
                    <a:lnTo>
                      <a:pt x="246" y="325"/>
                    </a:lnTo>
                    <a:lnTo>
                      <a:pt x="246" y="983"/>
                    </a:lnTo>
                    <a:lnTo>
                      <a:pt x="0" y="1079"/>
                    </a:lnTo>
                    <a:lnTo>
                      <a:pt x="0" y="271"/>
                    </a:lnTo>
                    <a:lnTo>
                      <a:pt x="1" y="271"/>
                    </a:lnTo>
                    <a:lnTo>
                      <a:pt x="7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pic>
        <p:nvPicPr>
          <p:cNvPr id="29" name="Picture 3" descr="C:\Users\Sarah\Documents\_SSD_Business\Clients\BuzzBee\1211_AUG_2012\#1649_ProductivityDays\_PPT template\art\box_pic2.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075957" y="1673475"/>
            <a:ext cx="3520508" cy="34763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483394" y="2998835"/>
            <a:ext cx="7860506" cy="830997"/>
          </a:xfrm>
        </p:spPr>
        <p:txBody>
          <a:bodyPr anchor="ctr" anchorCtr="0"/>
          <a:lstStyle>
            <a:lvl1pPr algn="l" defTabSz="914363" rtl="0" eaLnBrk="1" latinLnBrk="0" hangingPunct="1">
              <a:lnSpc>
                <a:spcPct val="90000"/>
              </a:lnSpc>
              <a:spcBef>
                <a:spcPct val="0"/>
              </a:spcBef>
              <a:buNone/>
              <a:defRPr lang="en-US" sz="6000" b="0" kern="1200" cap="none" spc="-150" baseline="0" dirty="0">
                <a:ln w="3175">
                  <a:noFill/>
                </a:ln>
                <a:gradFill>
                  <a:gsLst>
                    <a:gs pos="100000">
                      <a:schemeClr val="accent1"/>
                    </a:gs>
                    <a:gs pos="0">
                      <a:schemeClr val="accent1"/>
                    </a:gs>
                  </a:gsLst>
                  <a:lin ang="5400000" scaled="0"/>
                </a:gradFill>
                <a:effectLst/>
                <a:latin typeface="+mj-lt"/>
                <a:ea typeface="+mn-ea"/>
                <a:cs typeface="Arial" charset="0"/>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483394" y="5559425"/>
            <a:ext cx="7289006" cy="498598"/>
          </a:xfrm>
        </p:spPr>
        <p:txBody>
          <a:bodyPr>
            <a:spAutoFit/>
          </a:bodyPr>
          <a:lstStyle>
            <a:lvl1pPr marL="0" indent="0" algn="l" defTabSz="914363" rtl="0" eaLnBrk="1" latinLnBrk="0" hangingPunct="1">
              <a:lnSpc>
                <a:spcPct val="90000"/>
              </a:lnSpc>
              <a:spcBef>
                <a:spcPct val="0"/>
              </a:spcBef>
              <a:buNone/>
              <a:defRPr lang="en-US" sz="3600" b="0" kern="1200" cap="none" spc="-150" baseline="0" dirty="0">
                <a:ln w="3175">
                  <a:noFill/>
                </a:ln>
                <a:gradFill>
                  <a:gsLst>
                    <a:gs pos="100000">
                      <a:schemeClr val="accent1"/>
                    </a:gs>
                    <a:gs pos="0">
                      <a:schemeClr val="accent1"/>
                    </a:gs>
                  </a:gsLst>
                  <a:lin ang="5400000" scaled="0"/>
                </a:gradFill>
                <a:effectLst/>
                <a:latin typeface="+mj-lt"/>
                <a:ea typeface="+mn-ea"/>
                <a:cs typeface="Arial" charset="0"/>
              </a:defRPr>
            </a:lvl1pPr>
          </a:lstStyle>
          <a:p>
            <a:pPr lvl="0"/>
            <a:r>
              <a:rPr lang="en-US" dirty="0" smtClean="0"/>
              <a:t>Speaker name  |  Title</a:t>
            </a:r>
            <a:endParaRPr lang="en-US" dirty="0"/>
          </a:p>
        </p:txBody>
      </p:sp>
    </p:spTree>
    <p:extLst>
      <p:ext uri="{BB962C8B-B14F-4D97-AF65-F5344CB8AC3E}">
        <p14:creationId xmlns:p14="http://schemas.microsoft.com/office/powerpoint/2010/main" val="683071047"/>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01197961"/>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2" y="1447799"/>
            <a:ext cx="11149013"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solidFill>
                  <a:schemeClr val="bg2">
                    <a:lumMod val="65000"/>
                    <a:lumOff val="35000"/>
                  </a:schemeClr>
                </a:solidFill>
              </a:defRPr>
            </a:lvl2pPr>
            <a:lvl3pPr marL="231775" indent="0">
              <a:buNone/>
              <a:defRPr sz="2000">
                <a:solidFill>
                  <a:schemeClr val="bg2">
                    <a:lumMod val="65000"/>
                    <a:lumOff val="35000"/>
                  </a:schemeClr>
                </a:solidFill>
              </a:defRPr>
            </a:lvl3pPr>
            <a:lvl4pPr marL="457200" indent="0">
              <a:buNone/>
              <a:defRPr sz="2000">
                <a:solidFill>
                  <a:schemeClr val="bg2">
                    <a:lumMod val="65000"/>
                    <a:lumOff val="35000"/>
                  </a:schemeClr>
                </a:solidFill>
              </a:defRPr>
            </a:lvl4pPr>
            <a:lvl5pPr marL="693738" indent="0">
              <a:buNone/>
              <a:defRPr sz="2000">
                <a:solidFill>
                  <a:schemeClr val="bg2">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08175422"/>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112" y="1447799"/>
            <a:ext cx="11149013" cy="1975926"/>
          </a:xfrm>
          <a:prstGeom prst="rect">
            <a:avLst/>
          </a:prstGeom>
        </p:spPr>
        <p:txBody>
          <a:bodyPr/>
          <a:lstStyle>
            <a:lvl1pPr marL="0" indent="0">
              <a:spcBef>
                <a:spcPts val="2400"/>
              </a:spcBef>
              <a:buNone/>
              <a:defRPr sz="4000">
                <a:solidFill>
                  <a:schemeClr val="bg2">
                    <a:lumMod val="65000"/>
                    <a:lumOff val="35000"/>
                  </a:schemeClr>
                </a:solidFill>
                <a:latin typeface="+mj-lt"/>
              </a:defRPr>
            </a:lvl1pPr>
            <a:lvl2pPr marL="0" indent="0">
              <a:buNone/>
              <a:defRPr sz="2000">
                <a:solidFill>
                  <a:schemeClr val="bg2">
                    <a:lumMod val="65000"/>
                    <a:lumOff val="35000"/>
                  </a:schemeClr>
                </a:solidFill>
              </a:defRPr>
            </a:lvl2pPr>
            <a:lvl3pPr marL="231775" indent="0">
              <a:buNone/>
              <a:defRPr sz="2000">
                <a:solidFill>
                  <a:schemeClr val="bg2">
                    <a:lumMod val="65000"/>
                    <a:lumOff val="35000"/>
                  </a:schemeClr>
                </a:solidFill>
              </a:defRPr>
            </a:lvl3pPr>
            <a:lvl4pPr marL="457200" indent="0">
              <a:buNone/>
              <a:defRPr sz="2000">
                <a:solidFill>
                  <a:schemeClr val="bg2">
                    <a:lumMod val="65000"/>
                    <a:lumOff val="35000"/>
                  </a:schemeClr>
                </a:solidFill>
              </a:defRPr>
            </a:lvl4pPr>
            <a:lvl5pPr marL="693738" indent="0">
              <a:buNone/>
              <a:defRPr sz="2000">
                <a:solidFill>
                  <a:schemeClr val="bg2">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5686176"/>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520700" y="1447800"/>
            <a:ext cx="5394960" cy="2351413"/>
          </a:xfrm>
        </p:spPr>
        <p:txBody>
          <a:bodyPr>
            <a:spAutoFit/>
          </a:bodyPr>
          <a:lstStyle>
            <a:lvl1pPr marL="292100" indent="-292100">
              <a:spcBef>
                <a:spcPts val="1200"/>
              </a:spcBef>
              <a:buClr>
                <a:schemeClr val="tx1"/>
              </a:buClr>
              <a:buFont typeface="Wingdings" pitchFamily="2" charset="2"/>
              <a:buChar char=""/>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6277928" y="1447800"/>
            <a:ext cx="5394960" cy="2351413"/>
          </a:xfrm>
        </p:spPr>
        <p:txBody>
          <a:bodyPr>
            <a:spAutoFit/>
          </a:bodyPr>
          <a:lstStyle>
            <a:lvl1pPr marL="339725" indent="-339725">
              <a:spcBef>
                <a:spcPts val="1200"/>
              </a:spcBef>
              <a:buFont typeface="Wingdings" pitchFamily="2" charset="2"/>
              <a:buChar char=""/>
              <a:defRPr lang="en-US" sz="3600" kern="1200" spc="-70" baseline="0" dirty="0" smtClean="0">
                <a:solidFill>
                  <a:schemeClr val="bg2">
                    <a:lumMod val="65000"/>
                    <a:lumOff val="35000"/>
                  </a:schemeClr>
                </a:solidFill>
                <a:latin typeface="+mj-lt"/>
                <a:ea typeface="+mn-ea"/>
                <a:cs typeface="+mn-cs"/>
              </a:defRPr>
            </a:lvl1pPr>
            <a:lvl2pPr marL="635000" indent="-342900">
              <a:defRPr lang="en-US" sz="2000" kern="1200" spc="0" baseline="0" dirty="0" smtClean="0">
                <a:solidFill>
                  <a:schemeClr val="bg2">
                    <a:lumMod val="65000"/>
                    <a:lumOff val="35000"/>
                  </a:schemeClr>
                </a:solidFill>
                <a:latin typeface="+mn-lt"/>
                <a:ea typeface="+mn-ea"/>
                <a:cs typeface="+mn-cs"/>
              </a:defRPr>
            </a:lvl2pPr>
            <a:lvl3pPr marL="863600" indent="-342900">
              <a:defRPr lang="en-US" sz="2000" kern="1200" spc="0" baseline="0" dirty="0" smtClean="0">
                <a:solidFill>
                  <a:schemeClr val="bg2">
                    <a:lumMod val="65000"/>
                    <a:lumOff val="35000"/>
                  </a:schemeClr>
                </a:solidFill>
                <a:latin typeface="+mn-lt"/>
                <a:ea typeface="+mn-ea"/>
                <a:cs typeface="+mn-cs"/>
              </a:defRPr>
            </a:lvl3pPr>
            <a:lvl4pPr marL="1028700" indent="-342900">
              <a:defRPr lang="en-US" sz="2000" kern="1200" spc="0" baseline="0" dirty="0" smtClean="0">
                <a:solidFill>
                  <a:schemeClr val="bg2">
                    <a:lumMod val="65000"/>
                    <a:lumOff val="35000"/>
                  </a:schemeClr>
                </a:solidFill>
                <a:latin typeface="+mn-lt"/>
                <a:ea typeface="+mn-ea"/>
                <a:cs typeface="+mn-cs"/>
              </a:defRPr>
            </a:lvl4pPr>
            <a:lvl5pPr marL="1206500" indent="-342900">
              <a:defRPr lang="en-US" sz="2000" kern="1200" spc="0" baseline="0" dirty="0">
                <a:solidFill>
                  <a:schemeClr val="bg2">
                    <a:lumMod val="65000"/>
                    <a:lumOff val="35000"/>
                  </a:schemeClr>
                </a:solidFill>
                <a:latin typeface="+mn-lt"/>
                <a:ea typeface="+mn-ea"/>
                <a:cs typeface="+mn-cs"/>
              </a:defRPr>
            </a:lvl5pPr>
          </a:lstStyle>
          <a:p>
            <a:pPr marL="292100" marR="0" lvl="0" indent="-292100" algn="l" defTabSz="914363"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20700" marR="0" lvl="1" indent="-228600" algn="l" defTabSz="9143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85800" marR="0" lvl="2" indent="-165100" algn="l" defTabSz="9143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63600" marR="0" lvl="3" indent="-177800" algn="l" defTabSz="9143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28700" marR="0" lvl="4" indent="-165100" algn="l" defTabSz="9143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Tree>
    <p:extLst>
      <p:ext uri="{BB962C8B-B14F-4D97-AF65-F5344CB8AC3E}">
        <p14:creationId xmlns:p14="http://schemas.microsoft.com/office/powerpoint/2010/main" val="1112952815"/>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theme" Target="../theme/theme4.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10" Type="http://schemas.openxmlformats.org/officeDocument/2006/relationships/theme" Target="../theme/theme5.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29" Type="http://schemas.openxmlformats.org/officeDocument/2006/relationships/slideLayout" Target="../slideLayouts/slideLayout172.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31" Type="http://schemas.openxmlformats.org/officeDocument/2006/relationships/theme" Target="../theme/theme8.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520700" y="1447800"/>
            <a:ext cx="11152188" cy="2055947"/>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7" r:id="rId4"/>
    <p:sldLayoutId id="2147484088" r:id="rId5"/>
    <p:sldLayoutId id="2147484162" r:id="rId6"/>
    <p:sldLayoutId id="2147484086" r:id="rId7"/>
    <p:sldLayoutId id="2147484090" r:id="rId8"/>
    <p:sldLayoutId id="2147484091" r:id="rId9"/>
    <p:sldLayoutId id="2147484089" r:id="rId10"/>
    <p:sldLayoutId id="2147484119" r:id="rId11"/>
    <p:sldLayoutId id="2147484116" r:id="rId12"/>
    <p:sldLayoutId id="2147484117" r:id="rId13"/>
    <p:sldLayoutId id="2147484140" r:id="rId14"/>
    <p:sldLayoutId id="2147484193" r:id="rId15"/>
    <p:sldLayoutId id="2147484163" r:id="rId16"/>
    <p:sldLayoutId id="2147484141" r:id="rId17"/>
    <p:sldLayoutId id="2147484164" r:id="rId18"/>
    <p:sldLayoutId id="2147484196" r:id="rId19"/>
    <p:sldLayoutId id="2147484198" r:id="rId20"/>
    <p:sldLayoutId id="2147484142" r:id="rId21"/>
    <p:sldLayoutId id="2147484143" r:id="rId22"/>
    <p:sldLayoutId id="2147484092" r:id="rId23"/>
    <p:sldLayoutId id="2147484144" r:id="rId24"/>
    <p:sldLayoutId id="2147484148" r:id="rId25"/>
    <p:sldLayoutId id="2147484093" r:id="rId26"/>
    <p:sldLayoutId id="2147484094" r:id="rId27"/>
    <p:sldLayoutId id="2147484096" r:id="rId28"/>
    <p:sldLayoutId id="2147484145" r:id="rId29"/>
    <p:sldLayoutId id="2147484195" r:id="rId30"/>
    <p:sldLayoutId id="2147484197" r:id="rId31"/>
    <p:sldLayoutId id="2147484236" r:id="rId32"/>
    <p:sldLayoutId id="2147484298" r:id="rId33"/>
  </p:sldLayoutIdLst>
  <p:transition>
    <p:fade/>
  </p:transition>
  <p:timing>
    <p:tnLst>
      <p:par>
        <p:cTn id="1" dur="indefinite" restart="never" nodeType="tmRoot"/>
      </p:par>
    </p:tnLst>
  </p:timing>
  <p:hf hdr="0" ftr="0" dt="0"/>
  <p:txStyles>
    <p:title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702324"/>
      </p:ext>
    </p:extLst>
  </p:cSld>
  <p:clrMap bg1="dk1" tx1="lt1" bg2="dk2" tx2="lt2" accent1="accent1" accent2="accent2" accent3="accent3" accent4="accent4" accent5="accent5" accent6="accent6" hlink="hlink" folHlink="folHlink"/>
  <p:sldLayoutIdLst>
    <p:sldLayoutId id="2147484058" r:id="rId1"/>
    <p:sldLayoutId id="2147484099" r:id="rId2"/>
    <p:sldLayoutId id="2147484100" r:id="rId3"/>
    <p:sldLayoutId id="2147484101" r:id="rId4"/>
    <p:sldLayoutId id="2147484048" r:id="rId5"/>
    <p:sldLayoutId id="2147484061" r:id="rId6"/>
    <p:sldLayoutId id="2147484062" r:id="rId7"/>
    <p:sldLayoutId id="2147484097" r:id="rId8"/>
    <p:sldLayoutId id="2147484057" r:id="rId9"/>
    <p:sldLayoutId id="2147484065" r:id="rId10"/>
    <p:sldLayoutId id="2147484066" r:id="rId11"/>
    <p:sldLayoutId id="2147484098" r:id="rId12"/>
  </p:sldLayoutIdLst>
  <p:transition>
    <p:fade/>
  </p:transition>
  <p:timing>
    <p:tnLst>
      <p:par>
        <p:cTn id="1" dur="indefinite" restart="never" nodeType="tmRoot"/>
      </p:par>
    </p:tnLst>
  </p:timing>
  <p:hf hdr="0" ftr="0" dt="0"/>
  <p:txStyles>
    <p:title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1"/>
              </a:gs>
              <a:gs pos="100000">
                <a:schemeClr val="tx1"/>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3600" kern="1200" spc="-70" baseline="0">
          <a:gradFill>
            <a:gsLst>
              <a:gs pos="1250">
                <a:schemeClr val="tx1"/>
              </a:gs>
              <a:gs pos="100000">
                <a:schemeClr val="tx1"/>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tx1"/>
              </a:gs>
              <a:gs pos="100000">
                <a:schemeClr val="tx1"/>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tx1"/>
              </a:gs>
              <a:gs pos="100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055429"/>
      </p:ext>
    </p:extLst>
  </p:cSld>
  <p:clrMap bg1="dk1" tx1="lt1" bg2="dk2" tx2="lt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Lst>
  <p:transition>
    <p:fade/>
  </p:transition>
  <p:timing>
    <p:tnLst>
      <p:par>
        <p:cTn id="1" dur="indefinite" restart="never" nodeType="tmRoot"/>
      </p:par>
    </p:tnLst>
  </p:timing>
  <p:hf hdr="0" ftr="0" dt="0"/>
  <p:txStyles>
    <p:titleStyle>
      <a:lvl1pPr algn="l" defTabSz="914156" rtl="0" eaLnBrk="1" latinLnBrk="0" hangingPunct="1">
        <a:lnSpc>
          <a:spcPct val="90000"/>
        </a:lnSpc>
        <a:spcBef>
          <a:spcPct val="0"/>
        </a:spcBef>
        <a:buNone/>
        <a:defRPr lang="en-US" sz="5400" b="0" kern="1200" cap="none" spc="-100" baseline="0" dirty="0" smtClean="0">
          <a:ln w="3175">
            <a:noFill/>
          </a:ln>
          <a:gradFill>
            <a:gsLst>
              <a:gs pos="1250">
                <a:schemeClr val="tx1"/>
              </a:gs>
              <a:gs pos="100000">
                <a:schemeClr val="tx1"/>
              </a:gs>
            </a:gsLst>
            <a:lin ang="5400000" scaled="0"/>
          </a:gradFill>
          <a:effectLst/>
          <a:latin typeface="+mj-lt"/>
          <a:ea typeface="+mn-ea"/>
          <a:cs typeface="Arial" charset="0"/>
        </a:defRPr>
      </a:lvl1pPr>
    </p:titleStyle>
    <p:bodyStyle>
      <a:lvl1pPr marL="339648" marR="0" indent="-339648" algn="l" defTabSz="914156" rtl="0" eaLnBrk="1" fontAlgn="auto" latinLnBrk="0" hangingPunct="1">
        <a:lnSpc>
          <a:spcPct val="90000"/>
        </a:lnSpc>
        <a:spcBef>
          <a:spcPct val="20000"/>
        </a:spcBef>
        <a:spcAft>
          <a:spcPts val="0"/>
        </a:spcAft>
        <a:buClrTx/>
        <a:buSzPct val="90000"/>
        <a:buFont typeface="Arial" pitchFamily="34" charset="0"/>
        <a:buChar char="•"/>
        <a:tabLst/>
        <a:defRPr sz="3600" kern="1200" spc="-70" baseline="0">
          <a:gradFill>
            <a:gsLst>
              <a:gs pos="1250">
                <a:schemeClr val="tx1"/>
              </a:gs>
              <a:gs pos="100000">
                <a:schemeClr val="tx1"/>
              </a:gs>
            </a:gsLst>
            <a:lin ang="5400000" scaled="0"/>
          </a:gradFill>
          <a:latin typeface="+mj-lt"/>
          <a:ea typeface="+mn-ea"/>
          <a:cs typeface="+mn-cs"/>
        </a:defRPr>
      </a:lvl1pPr>
      <a:lvl2pPr marL="572958" marR="0" indent="-233310" algn="l" defTabSz="914156"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8331" marR="0" indent="-225374" algn="l" defTabSz="914156" rtl="0" eaLnBrk="1" fontAlgn="auto" latinLnBrk="0" hangingPunct="1">
        <a:lnSpc>
          <a:spcPct val="90000"/>
        </a:lnSpc>
        <a:spcBef>
          <a:spcPct val="20000"/>
        </a:spcBef>
        <a:spcAft>
          <a:spcPts val="0"/>
        </a:spcAft>
        <a:buClrTx/>
        <a:buSzPct val="90000"/>
        <a:buFont typeface="Wingdings" pitchFamily="2" charset="2"/>
        <a:buChar char=""/>
        <a:tabLst>
          <a:tab pos="798331" algn="l"/>
        </a:tabLst>
        <a:defRPr sz="2400" kern="1200" spc="0" baseline="0">
          <a:gradFill>
            <a:gsLst>
              <a:gs pos="1250">
                <a:schemeClr val="tx1"/>
              </a:gs>
              <a:gs pos="100000">
                <a:schemeClr val="tx1"/>
              </a:gs>
            </a:gsLst>
            <a:lin ang="5400000" scaled="0"/>
          </a:gradFill>
          <a:latin typeface="+mn-lt"/>
          <a:ea typeface="+mn-ea"/>
          <a:cs typeface="+mn-cs"/>
        </a:defRPr>
      </a:lvl3pPr>
      <a:lvl4pPr marL="1030054" marR="0" indent="-231722" algn="l" defTabSz="914156"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5428" marR="0" indent="-225374" algn="l" defTabSz="914156" rtl="0" eaLnBrk="1" fontAlgn="auto" latinLnBrk="0" hangingPunct="1">
        <a:lnSpc>
          <a:spcPct val="90000"/>
        </a:lnSpc>
        <a:spcBef>
          <a:spcPct val="20000"/>
        </a:spcBef>
        <a:spcAft>
          <a:spcPts val="0"/>
        </a:spcAft>
        <a:buClrTx/>
        <a:buSzPct val="90000"/>
        <a:buFont typeface="Wingdings" pitchFamily="2" charset="2"/>
        <a:buChar char=""/>
        <a:tabLst>
          <a:tab pos="1255428" algn="l"/>
        </a:tabLst>
        <a:defRPr sz="2000" kern="1200" spc="0" baseline="0">
          <a:gradFill>
            <a:gsLst>
              <a:gs pos="1250">
                <a:schemeClr val="tx1"/>
              </a:gs>
              <a:gs pos="100000">
                <a:schemeClr val="tx1"/>
              </a:gs>
            </a:gsLst>
            <a:lin ang="5400000" scaled="0"/>
          </a:gradFill>
          <a:latin typeface="+mn-lt"/>
          <a:ea typeface="+mn-ea"/>
          <a:cs typeface="+mn-cs"/>
        </a:defRPr>
      </a:lvl5pPr>
      <a:lvl6pPr marL="2513929" indent="-228539" algn="l" defTabSz="9141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07" indent="-228539" algn="l" defTabSz="9141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85" indent="-228539" algn="l" defTabSz="9141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64" indent="-228539" algn="l" defTabSz="91415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56" rtl="0" eaLnBrk="1" latinLnBrk="0" hangingPunct="1">
        <a:defRPr sz="1800" kern="1200">
          <a:solidFill>
            <a:schemeClr val="tx1"/>
          </a:solidFill>
          <a:latin typeface="+mn-lt"/>
          <a:ea typeface="+mn-ea"/>
          <a:cs typeface="+mn-cs"/>
        </a:defRPr>
      </a:lvl1pPr>
      <a:lvl2pPr marL="457078" algn="l" defTabSz="914156" rtl="0" eaLnBrk="1" latinLnBrk="0" hangingPunct="1">
        <a:defRPr sz="1800" kern="1200">
          <a:solidFill>
            <a:schemeClr val="tx1"/>
          </a:solidFill>
          <a:latin typeface="+mn-lt"/>
          <a:ea typeface="+mn-ea"/>
          <a:cs typeface="+mn-cs"/>
        </a:defRPr>
      </a:lvl2pPr>
      <a:lvl3pPr marL="914156" algn="l" defTabSz="914156" rtl="0" eaLnBrk="1" latinLnBrk="0" hangingPunct="1">
        <a:defRPr sz="1800" kern="1200">
          <a:solidFill>
            <a:schemeClr val="tx1"/>
          </a:solidFill>
          <a:latin typeface="+mn-lt"/>
          <a:ea typeface="+mn-ea"/>
          <a:cs typeface="+mn-cs"/>
        </a:defRPr>
      </a:lvl3pPr>
      <a:lvl4pPr marL="1371233" algn="l" defTabSz="914156" rtl="0" eaLnBrk="1" latinLnBrk="0" hangingPunct="1">
        <a:defRPr sz="1800" kern="1200">
          <a:solidFill>
            <a:schemeClr val="tx1"/>
          </a:solidFill>
          <a:latin typeface="+mn-lt"/>
          <a:ea typeface="+mn-ea"/>
          <a:cs typeface="+mn-cs"/>
        </a:defRPr>
      </a:lvl4pPr>
      <a:lvl5pPr marL="1828313" algn="l" defTabSz="914156" rtl="0" eaLnBrk="1" latinLnBrk="0" hangingPunct="1">
        <a:defRPr sz="1800" kern="1200">
          <a:solidFill>
            <a:schemeClr val="tx1"/>
          </a:solidFill>
          <a:latin typeface="+mn-lt"/>
          <a:ea typeface="+mn-ea"/>
          <a:cs typeface="+mn-cs"/>
        </a:defRPr>
      </a:lvl5pPr>
      <a:lvl6pPr marL="2285391" algn="l" defTabSz="914156" rtl="0" eaLnBrk="1" latinLnBrk="0" hangingPunct="1">
        <a:defRPr sz="1800" kern="1200">
          <a:solidFill>
            <a:schemeClr val="tx1"/>
          </a:solidFill>
          <a:latin typeface="+mn-lt"/>
          <a:ea typeface="+mn-ea"/>
          <a:cs typeface="+mn-cs"/>
        </a:defRPr>
      </a:lvl6pPr>
      <a:lvl7pPr marL="2742468" algn="l" defTabSz="914156" rtl="0" eaLnBrk="1" latinLnBrk="0" hangingPunct="1">
        <a:defRPr sz="1800" kern="1200">
          <a:solidFill>
            <a:schemeClr val="tx1"/>
          </a:solidFill>
          <a:latin typeface="+mn-lt"/>
          <a:ea typeface="+mn-ea"/>
          <a:cs typeface="+mn-cs"/>
        </a:defRPr>
      </a:lvl7pPr>
      <a:lvl8pPr marL="3199546" algn="l" defTabSz="914156" rtl="0" eaLnBrk="1" latinLnBrk="0" hangingPunct="1">
        <a:defRPr sz="1800" kern="1200">
          <a:solidFill>
            <a:schemeClr val="tx1"/>
          </a:solidFill>
          <a:latin typeface="+mn-lt"/>
          <a:ea typeface="+mn-ea"/>
          <a:cs typeface="+mn-cs"/>
        </a:defRPr>
      </a:lvl8pPr>
      <a:lvl9pPr marL="3656624" algn="l" defTabSz="91415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20700" y="1447800"/>
            <a:ext cx="11152188" cy="2055947"/>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39680624"/>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 id="2147484180" r:id="rId15"/>
    <p:sldLayoutId id="2147484181" r:id="rId16"/>
    <p:sldLayoutId id="2147484182" r:id="rId17"/>
    <p:sldLayoutId id="2147484183" r:id="rId18"/>
    <p:sldLayoutId id="2147484184" r:id="rId19"/>
    <p:sldLayoutId id="2147484185" r:id="rId20"/>
    <p:sldLayoutId id="2147484186" r:id="rId21"/>
    <p:sldLayoutId id="2147484187" r:id="rId22"/>
    <p:sldLayoutId id="2147484188" r:id="rId23"/>
    <p:sldLayoutId id="2147484190" r:id="rId24"/>
    <p:sldLayoutId id="2147484191" r:id="rId25"/>
  </p:sldLayoutIdLst>
  <p:transition>
    <p:fade/>
  </p:transition>
  <p:timing>
    <p:tnLst>
      <p:par>
        <p:cTn id="1" dur="indefinite" restart="never" nodeType="tmRoot"/>
      </p:par>
    </p:tnLst>
  </p:timing>
  <p:hf hdr="0" ftr="0" dt="0"/>
  <p:txStyles>
    <p:title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924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txBox="1">
            <a:spLocks/>
          </p:cNvSpPr>
          <p:nvPr userDrawn="1"/>
        </p:nvSpPr>
        <p:spPr>
          <a:xfrm>
            <a:off x="8610768" y="6647315"/>
            <a:ext cx="3245524" cy="210251"/>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dirty="0">
                <a:solidFill>
                  <a:srgbClr val="000000">
                    <a:lumMod val="65000"/>
                    <a:lumOff val="35000"/>
                  </a:srgbClr>
                </a:solidFill>
              </a:rPr>
              <a:t>Copyright© </a:t>
            </a:r>
            <a:r>
              <a:rPr lang="en-US" sz="800" dirty="0" smtClean="0">
                <a:solidFill>
                  <a:srgbClr val="000000">
                    <a:lumMod val="65000"/>
                    <a:lumOff val="35000"/>
                  </a:srgbClr>
                </a:solidFill>
              </a:rPr>
              <a:t>2012 </a:t>
            </a:r>
            <a:r>
              <a:rPr lang="en-US" sz="800" dirty="0">
                <a:solidFill>
                  <a:srgbClr val="000000">
                    <a:lumMod val="65000"/>
                    <a:lumOff val="35000"/>
                  </a:srgbClr>
                </a:solidFill>
              </a:rPr>
              <a:t>Microsoft Corporation</a:t>
            </a:r>
          </a:p>
        </p:txBody>
      </p:sp>
      <p:sp>
        <p:nvSpPr>
          <p:cNvPr id="7" name="Rectangle 6"/>
          <p:cNvSpPr/>
          <p:nvPr userDrawn="1"/>
        </p:nvSpPr>
        <p:spPr>
          <a:xfrm>
            <a:off x="5680155" y="6647315"/>
            <a:ext cx="1005083" cy="123111"/>
          </a:xfrm>
          <a:prstGeom prst="rect">
            <a:avLst/>
          </a:prstGeom>
        </p:spPr>
        <p:txBody>
          <a:bodyPr wrap="none" lIns="0" tIns="0" rIns="0" bIns="0" anchor="t" anchorCtr="0">
            <a:spAutoFit/>
          </a:bodyPr>
          <a:lstStyle/>
          <a:p>
            <a:r>
              <a:rPr lang="en-US" sz="800" b="1" dirty="0">
                <a:solidFill>
                  <a:srgbClr val="000000">
                    <a:lumMod val="65000"/>
                    <a:lumOff val="35000"/>
                  </a:srgbClr>
                </a:solidFill>
              </a:rPr>
              <a:t>NDA Disclosure Only</a:t>
            </a:r>
          </a:p>
        </p:txBody>
      </p:sp>
    </p:spTree>
    <p:extLst>
      <p:ext uri="{BB962C8B-B14F-4D97-AF65-F5344CB8AC3E}">
        <p14:creationId xmlns:p14="http://schemas.microsoft.com/office/powerpoint/2010/main" val="3996557680"/>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Lst>
  <p:transition>
    <p:fade/>
  </p:transition>
  <p:timing>
    <p:tnLst>
      <p:par>
        <p:cTn id="1" dur="indefinite" restart="never" nodeType="tmRoot"/>
      </p:par>
    </p:tnLst>
  </p:timing>
  <p:hf sldNum="0" hdr="0" dt="0"/>
  <p:txStyles>
    <p:titleStyle>
      <a:lvl1pPr algn="l" defTabSz="914363" rtl="0" eaLnBrk="1" latinLnBrk="0" hangingPunct="1">
        <a:lnSpc>
          <a:spcPct val="90000"/>
        </a:lnSpc>
        <a:spcBef>
          <a:spcPct val="0"/>
        </a:spcBef>
        <a:buNone/>
        <a:defRPr lang="en-US" sz="50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Pro Light" pitchFamily="34" charset="0"/>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26" name="Group 25"/>
          <p:cNvGrpSpPr/>
          <p:nvPr userDrawn="1"/>
        </p:nvGrpSpPr>
        <p:grpSpPr>
          <a:xfrm>
            <a:off x="10551549" y="6331239"/>
            <a:ext cx="1277864" cy="280575"/>
            <a:chOff x="-2736850" y="2943225"/>
            <a:chExt cx="1460500" cy="320676"/>
          </a:xfrm>
        </p:grpSpPr>
        <p:sp>
          <p:nvSpPr>
            <p:cNvPr id="27" name="Freeform 7"/>
            <p:cNvSpPr>
              <a:spLocks/>
            </p:cNvSpPr>
            <p:nvPr/>
          </p:nvSpPr>
          <p:spPr bwMode="auto">
            <a:xfrm>
              <a:off x="-2592388" y="2943225"/>
              <a:ext cx="176213" cy="153988"/>
            </a:xfrm>
            <a:custGeom>
              <a:avLst/>
              <a:gdLst>
                <a:gd name="T0" fmla="*/ 440 w 440"/>
                <a:gd name="T1" fmla="*/ 0 h 387"/>
                <a:gd name="T2" fmla="*/ 440 w 440"/>
                <a:gd name="T3" fmla="*/ 387 h 387"/>
                <a:gd name="T4" fmla="*/ 0 w 440"/>
                <a:gd name="T5" fmla="*/ 387 h 387"/>
                <a:gd name="T6" fmla="*/ 0 w 440"/>
                <a:gd name="T7" fmla="*/ 61 h 387"/>
                <a:gd name="T8" fmla="*/ 440 w 440"/>
                <a:gd name="T9" fmla="*/ 0 h 387"/>
              </a:gdLst>
              <a:ahLst/>
              <a:cxnLst>
                <a:cxn ang="0">
                  <a:pos x="T0" y="T1"/>
                </a:cxn>
                <a:cxn ang="0">
                  <a:pos x="T2" y="T3"/>
                </a:cxn>
                <a:cxn ang="0">
                  <a:pos x="T4" y="T5"/>
                </a:cxn>
                <a:cxn ang="0">
                  <a:pos x="T6" y="T7"/>
                </a:cxn>
                <a:cxn ang="0">
                  <a:pos x="T8" y="T9"/>
                </a:cxn>
              </a:cxnLst>
              <a:rect l="0" t="0" r="r" b="b"/>
              <a:pathLst>
                <a:path w="440" h="387">
                  <a:moveTo>
                    <a:pt x="440" y="0"/>
                  </a:moveTo>
                  <a:lnTo>
                    <a:pt x="440" y="387"/>
                  </a:lnTo>
                  <a:lnTo>
                    <a:pt x="0" y="387"/>
                  </a:lnTo>
                  <a:lnTo>
                    <a:pt x="0" y="61"/>
                  </a:lnTo>
                  <a:lnTo>
                    <a:pt x="440"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8"/>
            <p:cNvSpPr>
              <a:spLocks/>
            </p:cNvSpPr>
            <p:nvPr/>
          </p:nvSpPr>
          <p:spPr bwMode="auto">
            <a:xfrm>
              <a:off x="-2736850" y="2970213"/>
              <a:ext cx="133350" cy="127000"/>
            </a:xfrm>
            <a:custGeom>
              <a:avLst/>
              <a:gdLst>
                <a:gd name="T0" fmla="*/ 335 w 335"/>
                <a:gd name="T1" fmla="*/ 0 h 322"/>
                <a:gd name="T2" fmla="*/ 335 w 335"/>
                <a:gd name="T3" fmla="*/ 322 h 322"/>
                <a:gd name="T4" fmla="*/ 0 w 335"/>
                <a:gd name="T5" fmla="*/ 322 h 322"/>
                <a:gd name="T6" fmla="*/ 0 w 335"/>
                <a:gd name="T7" fmla="*/ 47 h 322"/>
                <a:gd name="T8" fmla="*/ 335 w 335"/>
                <a:gd name="T9" fmla="*/ 0 h 322"/>
              </a:gdLst>
              <a:ahLst/>
              <a:cxnLst>
                <a:cxn ang="0">
                  <a:pos x="T0" y="T1"/>
                </a:cxn>
                <a:cxn ang="0">
                  <a:pos x="T2" y="T3"/>
                </a:cxn>
                <a:cxn ang="0">
                  <a:pos x="T4" y="T5"/>
                </a:cxn>
                <a:cxn ang="0">
                  <a:pos x="T6" y="T7"/>
                </a:cxn>
                <a:cxn ang="0">
                  <a:pos x="T8" y="T9"/>
                </a:cxn>
              </a:cxnLst>
              <a:rect l="0" t="0" r="r" b="b"/>
              <a:pathLst>
                <a:path w="335" h="322">
                  <a:moveTo>
                    <a:pt x="335" y="0"/>
                  </a:moveTo>
                  <a:lnTo>
                    <a:pt x="335" y="322"/>
                  </a:lnTo>
                  <a:lnTo>
                    <a:pt x="0" y="322"/>
                  </a:lnTo>
                  <a:lnTo>
                    <a:pt x="0" y="47"/>
                  </a:lnTo>
                  <a:lnTo>
                    <a:pt x="335"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9"/>
            <p:cNvSpPr>
              <a:spLocks/>
            </p:cNvSpPr>
            <p:nvPr/>
          </p:nvSpPr>
          <p:spPr bwMode="auto">
            <a:xfrm>
              <a:off x="-2592388" y="3109913"/>
              <a:ext cx="176213" cy="153988"/>
            </a:xfrm>
            <a:custGeom>
              <a:avLst/>
              <a:gdLst>
                <a:gd name="T0" fmla="*/ 0 w 440"/>
                <a:gd name="T1" fmla="*/ 0 h 388"/>
                <a:gd name="T2" fmla="*/ 440 w 440"/>
                <a:gd name="T3" fmla="*/ 0 h 388"/>
                <a:gd name="T4" fmla="*/ 440 w 440"/>
                <a:gd name="T5" fmla="*/ 388 h 388"/>
                <a:gd name="T6" fmla="*/ 0 w 440"/>
                <a:gd name="T7" fmla="*/ 327 h 388"/>
                <a:gd name="T8" fmla="*/ 0 w 440"/>
                <a:gd name="T9" fmla="*/ 0 h 388"/>
              </a:gdLst>
              <a:ahLst/>
              <a:cxnLst>
                <a:cxn ang="0">
                  <a:pos x="T0" y="T1"/>
                </a:cxn>
                <a:cxn ang="0">
                  <a:pos x="T2" y="T3"/>
                </a:cxn>
                <a:cxn ang="0">
                  <a:pos x="T4" y="T5"/>
                </a:cxn>
                <a:cxn ang="0">
                  <a:pos x="T6" y="T7"/>
                </a:cxn>
                <a:cxn ang="0">
                  <a:pos x="T8" y="T9"/>
                </a:cxn>
              </a:cxnLst>
              <a:rect l="0" t="0" r="r" b="b"/>
              <a:pathLst>
                <a:path w="440" h="388">
                  <a:moveTo>
                    <a:pt x="0" y="0"/>
                  </a:moveTo>
                  <a:lnTo>
                    <a:pt x="440" y="0"/>
                  </a:lnTo>
                  <a:lnTo>
                    <a:pt x="440" y="388"/>
                  </a:lnTo>
                  <a:lnTo>
                    <a:pt x="0" y="327"/>
                  </a:lnTo>
                  <a:lnTo>
                    <a:pt x="0"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10"/>
            <p:cNvSpPr>
              <a:spLocks/>
            </p:cNvSpPr>
            <p:nvPr/>
          </p:nvSpPr>
          <p:spPr bwMode="auto">
            <a:xfrm>
              <a:off x="-2736850" y="3109913"/>
              <a:ext cx="133350" cy="128588"/>
            </a:xfrm>
            <a:custGeom>
              <a:avLst/>
              <a:gdLst>
                <a:gd name="T0" fmla="*/ 0 w 335"/>
                <a:gd name="T1" fmla="*/ 0 h 322"/>
                <a:gd name="T2" fmla="*/ 335 w 335"/>
                <a:gd name="T3" fmla="*/ 0 h 322"/>
                <a:gd name="T4" fmla="*/ 335 w 335"/>
                <a:gd name="T5" fmla="*/ 322 h 322"/>
                <a:gd name="T6" fmla="*/ 0 w 335"/>
                <a:gd name="T7" fmla="*/ 275 h 322"/>
                <a:gd name="T8" fmla="*/ 0 w 335"/>
                <a:gd name="T9" fmla="*/ 0 h 322"/>
              </a:gdLst>
              <a:ahLst/>
              <a:cxnLst>
                <a:cxn ang="0">
                  <a:pos x="T0" y="T1"/>
                </a:cxn>
                <a:cxn ang="0">
                  <a:pos x="T2" y="T3"/>
                </a:cxn>
                <a:cxn ang="0">
                  <a:pos x="T4" y="T5"/>
                </a:cxn>
                <a:cxn ang="0">
                  <a:pos x="T6" y="T7"/>
                </a:cxn>
                <a:cxn ang="0">
                  <a:pos x="T8" y="T9"/>
                </a:cxn>
              </a:cxnLst>
              <a:rect l="0" t="0" r="r" b="b"/>
              <a:pathLst>
                <a:path w="335" h="322">
                  <a:moveTo>
                    <a:pt x="0" y="0"/>
                  </a:moveTo>
                  <a:lnTo>
                    <a:pt x="335" y="0"/>
                  </a:lnTo>
                  <a:lnTo>
                    <a:pt x="335" y="322"/>
                  </a:lnTo>
                  <a:lnTo>
                    <a:pt x="0" y="275"/>
                  </a:lnTo>
                  <a:lnTo>
                    <a:pt x="0"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11"/>
            <p:cNvSpPr>
              <a:spLocks/>
            </p:cNvSpPr>
            <p:nvPr/>
          </p:nvSpPr>
          <p:spPr bwMode="auto">
            <a:xfrm>
              <a:off x="-2320925" y="3008313"/>
              <a:ext cx="249238" cy="192088"/>
            </a:xfrm>
            <a:custGeom>
              <a:avLst/>
              <a:gdLst>
                <a:gd name="T0" fmla="*/ 0 w 628"/>
                <a:gd name="T1" fmla="*/ 0 h 483"/>
                <a:gd name="T2" fmla="*/ 61 w 628"/>
                <a:gd name="T3" fmla="*/ 0 h 483"/>
                <a:gd name="T4" fmla="*/ 165 w 628"/>
                <a:gd name="T5" fmla="*/ 371 h 483"/>
                <a:gd name="T6" fmla="*/ 169 w 628"/>
                <a:gd name="T7" fmla="*/ 395 h 483"/>
                <a:gd name="T8" fmla="*/ 172 w 628"/>
                <a:gd name="T9" fmla="*/ 420 h 483"/>
                <a:gd name="T10" fmla="*/ 174 w 628"/>
                <a:gd name="T11" fmla="*/ 420 h 483"/>
                <a:gd name="T12" fmla="*/ 177 w 628"/>
                <a:gd name="T13" fmla="*/ 397 h 483"/>
                <a:gd name="T14" fmla="*/ 185 w 628"/>
                <a:gd name="T15" fmla="*/ 371 h 483"/>
                <a:gd name="T16" fmla="*/ 292 w 628"/>
                <a:gd name="T17" fmla="*/ 0 h 483"/>
                <a:gd name="T18" fmla="*/ 346 w 628"/>
                <a:gd name="T19" fmla="*/ 0 h 483"/>
                <a:gd name="T20" fmla="*/ 448 w 628"/>
                <a:gd name="T21" fmla="*/ 374 h 483"/>
                <a:gd name="T22" fmla="*/ 454 w 628"/>
                <a:gd name="T23" fmla="*/ 395 h 483"/>
                <a:gd name="T24" fmla="*/ 457 w 628"/>
                <a:gd name="T25" fmla="*/ 419 h 483"/>
                <a:gd name="T26" fmla="*/ 458 w 628"/>
                <a:gd name="T27" fmla="*/ 419 h 483"/>
                <a:gd name="T28" fmla="*/ 461 w 628"/>
                <a:gd name="T29" fmla="*/ 399 h 483"/>
                <a:gd name="T30" fmla="*/ 467 w 628"/>
                <a:gd name="T31" fmla="*/ 373 h 483"/>
                <a:gd name="T32" fmla="*/ 566 w 628"/>
                <a:gd name="T33" fmla="*/ 0 h 483"/>
                <a:gd name="T34" fmla="*/ 628 w 628"/>
                <a:gd name="T35" fmla="*/ 0 h 483"/>
                <a:gd name="T36" fmla="*/ 490 w 628"/>
                <a:gd name="T37" fmla="*/ 483 h 483"/>
                <a:gd name="T38" fmla="*/ 425 w 628"/>
                <a:gd name="T39" fmla="*/ 483 h 483"/>
                <a:gd name="T40" fmla="*/ 324 w 628"/>
                <a:gd name="T41" fmla="*/ 130 h 483"/>
                <a:gd name="T42" fmla="*/ 320 w 628"/>
                <a:gd name="T43" fmla="*/ 107 h 483"/>
                <a:gd name="T44" fmla="*/ 317 w 628"/>
                <a:gd name="T45" fmla="*/ 81 h 483"/>
                <a:gd name="T46" fmla="*/ 316 w 628"/>
                <a:gd name="T47" fmla="*/ 81 h 483"/>
                <a:gd name="T48" fmla="*/ 312 w 628"/>
                <a:gd name="T49" fmla="*/ 105 h 483"/>
                <a:gd name="T50" fmla="*/ 306 w 628"/>
                <a:gd name="T51" fmla="*/ 130 h 483"/>
                <a:gd name="T52" fmla="*/ 207 w 628"/>
                <a:gd name="T53" fmla="*/ 483 h 483"/>
                <a:gd name="T54" fmla="*/ 141 w 628"/>
                <a:gd name="T55" fmla="*/ 483 h 483"/>
                <a:gd name="T56" fmla="*/ 0 w 628"/>
                <a:gd name="T57"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8" h="483">
                  <a:moveTo>
                    <a:pt x="0" y="0"/>
                  </a:moveTo>
                  <a:lnTo>
                    <a:pt x="61" y="0"/>
                  </a:lnTo>
                  <a:lnTo>
                    <a:pt x="165" y="371"/>
                  </a:lnTo>
                  <a:lnTo>
                    <a:pt x="169" y="395"/>
                  </a:lnTo>
                  <a:lnTo>
                    <a:pt x="172" y="420"/>
                  </a:lnTo>
                  <a:lnTo>
                    <a:pt x="174" y="420"/>
                  </a:lnTo>
                  <a:lnTo>
                    <a:pt x="177" y="397"/>
                  </a:lnTo>
                  <a:lnTo>
                    <a:pt x="185" y="371"/>
                  </a:lnTo>
                  <a:lnTo>
                    <a:pt x="292" y="0"/>
                  </a:lnTo>
                  <a:lnTo>
                    <a:pt x="346" y="0"/>
                  </a:lnTo>
                  <a:lnTo>
                    <a:pt x="448" y="374"/>
                  </a:lnTo>
                  <a:lnTo>
                    <a:pt x="454" y="395"/>
                  </a:lnTo>
                  <a:lnTo>
                    <a:pt x="457" y="419"/>
                  </a:lnTo>
                  <a:lnTo>
                    <a:pt x="458" y="419"/>
                  </a:lnTo>
                  <a:lnTo>
                    <a:pt x="461" y="399"/>
                  </a:lnTo>
                  <a:lnTo>
                    <a:pt x="467" y="373"/>
                  </a:lnTo>
                  <a:lnTo>
                    <a:pt x="566" y="0"/>
                  </a:lnTo>
                  <a:lnTo>
                    <a:pt x="628" y="0"/>
                  </a:lnTo>
                  <a:lnTo>
                    <a:pt x="490" y="483"/>
                  </a:lnTo>
                  <a:lnTo>
                    <a:pt x="425" y="483"/>
                  </a:lnTo>
                  <a:lnTo>
                    <a:pt x="324" y="130"/>
                  </a:lnTo>
                  <a:lnTo>
                    <a:pt x="320" y="107"/>
                  </a:lnTo>
                  <a:lnTo>
                    <a:pt x="317" y="81"/>
                  </a:lnTo>
                  <a:lnTo>
                    <a:pt x="316" y="81"/>
                  </a:lnTo>
                  <a:lnTo>
                    <a:pt x="312" y="105"/>
                  </a:lnTo>
                  <a:lnTo>
                    <a:pt x="306" y="130"/>
                  </a:lnTo>
                  <a:lnTo>
                    <a:pt x="207" y="483"/>
                  </a:lnTo>
                  <a:lnTo>
                    <a:pt x="141" y="483"/>
                  </a:lnTo>
                  <a:lnTo>
                    <a:pt x="0"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12"/>
            <p:cNvSpPr>
              <a:spLocks noEditPoints="1"/>
            </p:cNvSpPr>
            <p:nvPr/>
          </p:nvSpPr>
          <p:spPr bwMode="auto">
            <a:xfrm>
              <a:off x="-2057400" y="3003550"/>
              <a:ext cx="28575" cy="196850"/>
            </a:xfrm>
            <a:custGeom>
              <a:avLst/>
              <a:gdLst>
                <a:gd name="T0" fmla="*/ 8 w 73"/>
                <a:gd name="T1" fmla="*/ 150 h 494"/>
                <a:gd name="T2" fmla="*/ 64 w 73"/>
                <a:gd name="T3" fmla="*/ 150 h 494"/>
                <a:gd name="T4" fmla="*/ 64 w 73"/>
                <a:gd name="T5" fmla="*/ 494 h 494"/>
                <a:gd name="T6" fmla="*/ 8 w 73"/>
                <a:gd name="T7" fmla="*/ 494 h 494"/>
                <a:gd name="T8" fmla="*/ 8 w 73"/>
                <a:gd name="T9" fmla="*/ 150 h 494"/>
                <a:gd name="T10" fmla="*/ 36 w 73"/>
                <a:gd name="T11" fmla="*/ 0 h 494"/>
                <a:gd name="T12" fmla="*/ 51 w 73"/>
                <a:gd name="T13" fmla="*/ 2 h 494"/>
                <a:gd name="T14" fmla="*/ 63 w 73"/>
                <a:gd name="T15" fmla="*/ 10 h 494"/>
                <a:gd name="T16" fmla="*/ 71 w 73"/>
                <a:gd name="T17" fmla="*/ 23 h 494"/>
                <a:gd name="T18" fmla="*/ 73 w 73"/>
                <a:gd name="T19" fmla="*/ 36 h 494"/>
                <a:gd name="T20" fmla="*/ 71 w 73"/>
                <a:gd name="T21" fmla="*/ 50 h 494"/>
                <a:gd name="T22" fmla="*/ 62 w 73"/>
                <a:gd name="T23" fmla="*/ 62 h 494"/>
                <a:gd name="T24" fmla="*/ 51 w 73"/>
                <a:gd name="T25" fmla="*/ 69 h 494"/>
                <a:gd name="T26" fmla="*/ 36 w 73"/>
                <a:gd name="T27" fmla="*/ 72 h 494"/>
                <a:gd name="T28" fmla="*/ 23 w 73"/>
                <a:gd name="T29" fmla="*/ 69 h 494"/>
                <a:gd name="T30" fmla="*/ 10 w 73"/>
                <a:gd name="T31" fmla="*/ 62 h 494"/>
                <a:gd name="T32" fmla="*/ 3 w 73"/>
                <a:gd name="T33" fmla="*/ 50 h 494"/>
                <a:gd name="T34" fmla="*/ 0 w 73"/>
                <a:gd name="T35" fmla="*/ 36 h 494"/>
                <a:gd name="T36" fmla="*/ 3 w 73"/>
                <a:gd name="T37" fmla="*/ 23 h 494"/>
                <a:gd name="T38" fmla="*/ 10 w 73"/>
                <a:gd name="T39" fmla="*/ 10 h 494"/>
                <a:gd name="T40" fmla="*/ 23 w 73"/>
                <a:gd name="T41" fmla="*/ 2 h 494"/>
                <a:gd name="T42" fmla="*/ 36 w 73"/>
                <a:gd name="T43" fmla="*/ 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494">
                  <a:moveTo>
                    <a:pt x="8" y="150"/>
                  </a:moveTo>
                  <a:lnTo>
                    <a:pt x="64" y="150"/>
                  </a:lnTo>
                  <a:lnTo>
                    <a:pt x="64" y="494"/>
                  </a:lnTo>
                  <a:lnTo>
                    <a:pt x="8" y="494"/>
                  </a:lnTo>
                  <a:lnTo>
                    <a:pt x="8" y="150"/>
                  </a:lnTo>
                  <a:close/>
                  <a:moveTo>
                    <a:pt x="36" y="0"/>
                  </a:moveTo>
                  <a:lnTo>
                    <a:pt x="51" y="2"/>
                  </a:lnTo>
                  <a:lnTo>
                    <a:pt x="63" y="10"/>
                  </a:lnTo>
                  <a:lnTo>
                    <a:pt x="71" y="23"/>
                  </a:lnTo>
                  <a:lnTo>
                    <a:pt x="73" y="36"/>
                  </a:lnTo>
                  <a:lnTo>
                    <a:pt x="71" y="50"/>
                  </a:lnTo>
                  <a:lnTo>
                    <a:pt x="62" y="62"/>
                  </a:lnTo>
                  <a:lnTo>
                    <a:pt x="51" y="69"/>
                  </a:lnTo>
                  <a:lnTo>
                    <a:pt x="36" y="72"/>
                  </a:lnTo>
                  <a:lnTo>
                    <a:pt x="23" y="69"/>
                  </a:lnTo>
                  <a:lnTo>
                    <a:pt x="10" y="62"/>
                  </a:lnTo>
                  <a:lnTo>
                    <a:pt x="3" y="50"/>
                  </a:lnTo>
                  <a:lnTo>
                    <a:pt x="0" y="36"/>
                  </a:lnTo>
                  <a:lnTo>
                    <a:pt x="3" y="23"/>
                  </a:lnTo>
                  <a:lnTo>
                    <a:pt x="10" y="10"/>
                  </a:lnTo>
                  <a:lnTo>
                    <a:pt x="23" y="2"/>
                  </a:lnTo>
                  <a:lnTo>
                    <a:pt x="36"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13"/>
            <p:cNvSpPr>
              <a:spLocks/>
            </p:cNvSpPr>
            <p:nvPr/>
          </p:nvSpPr>
          <p:spPr bwMode="auto">
            <a:xfrm>
              <a:off x="-1998663" y="3059113"/>
              <a:ext cx="114300" cy="141288"/>
            </a:xfrm>
            <a:custGeom>
              <a:avLst/>
              <a:gdLst>
                <a:gd name="T0" fmla="*/ 169 w 286"/>
                <a:gd name="T1" fmla="*/ 0 h 353"/>
                <a:gd name="T2" fmla="*/ 196 w 286"/>
                <a:gd name="T3" fmla="*/ 2 h 353"/>
                <a:gd name="T4" fmla="*/ 219 w 286"/>
                <a:gd name="T5" fmla="*/ 10 h 353"/>
                <a:gd name="T6" fmla="*/ 239 w 286"/>
                <a:gd name="T7" fmla="*/ 21 h 353"/>
                <a:gd name="T8" fmla="*/ 256 w 286"/>
                <a:gd name="T9" fmla="*/ 37 h 353"/>
                <a:gd name="T10" fmla="*/ 270 w 286"/>
                <a:gd name="T11" fmla="*/ 58 h 353"/>
                <a:gd name="T12" fmla="*/ 279 w 286"/>
                <a:gd name="T13" fmla="*/ 82 h 353"/>
                <a:gd name="T14" fmla="*/ 284 w 286"/>
                <a:gd name="T15" fmla="*/ 110 h 353"/>
                <a:gd name="T16" fmla="*/ 286 w 286"/>
                <a:gd name="T17" fmla="*/ 142 h 353"/>
                <a:gd name="T18" fmla="*/ 286 w 286"/>
                <a:gd name="T19" fmla="*/ 353 h 353"/>
                <a:gd name="T20" fmla="*/ 231 w 286"/>
                <a:gd name="T21" fmla="*/ 353 h 353"/>
                <a:gd name="T22" fmla="*/ 231 w 286"/>
                <a:gd name="T23" fmla="*/ 157 h 353"/>
                <a:gd name="T24" fmla="*/ 229 w 286"/>
                <a:gd name="T25" fmla="*/ 128 h 353"/>
                <a:gd name="T26" fmla="*/ 224 w 286"/>
                <a:gd name="T27" fmla="*/ 103 h 353"/>
                <a:gd name="T28" fmla="*/ 216 w 286"/>
                <a:gd name="T29" fmla="*/ 83 h 353"/>
                <a:gd name="T30" fmla="*/ 205 w 286"/>
                <a:gd name="T31" fmla="*/ 68 h 353"/>
                <a:gd name="T32" fmla="*/ 189 w 286"/>
                <a:gd name="T33" fmla="*/ 57 h 353"/>
                <a:gd name="T34" fmla="*/ 171 w 286"/>
                <a:gd name="T35" fmla="*/ 50 h 353"/>
                <a:gd name="T36" fmla="*/ 150 w 286"/>
                <a:gd name="T37" fmla="*/ 48 h 353"/>
                <a:gd name="T38" fmla="*/ 131 w 286"/>
                <a:gd name="T39" fmla="*/ 49 h 353"/>
                <a:gd name="T40" fmla="*/ 113 w 286"/>
                <a:gd name="T41" fmla="*/ 54 h 353"/>
                <a:gd name="T42" fmla="*/ 97 w 286"/>
                <a:gd name="T43" fmla="*/ 64 h 353"/>
                <a:gd name="T44" fmla="*/ 82 w 286"/>
                <a:gd name="T45" fmla="*/ 78 h 353"/>
                <a:gd name="T46" fmla="*/ 70 w 286"/>
                <a:gd name="T47" fmla="*/ 95 h 353"/>
                <a:gd name="T48" fmla="*/ 61 w 286"/>
                <a:gd name="T49" fmla="*/ 113 h 353"/>
                <a:gd name="T50" fmla="*/ 57 w 286"/>
                <a:gd name="T51" fmla="*/ 134 h 353"/>
                <a:gd name="T52" fmla="*/ 54 w 286"/>
                <a:gd name="T53" fmla="*/ 157 h 353"/>
                <a:gd name="T54" fmla="*/ 54 w 286"/>
                <a:gd name="T55" fmla="*/ 353 h 353"/>
                <a:gd name="T56" fmla="*/ 0 w 286"/>
                <a:gd name="T57" fmla="*/ 353 h 353"/>
                <a:gd name="T58" fmla="*/ 0 w 286"/>
                <a:gd name="T59" fmla="*/ 9 h 353"/>
                <a:gd name="T60" fmla="*/ 54 w 286"/>
                <a:gd name="T61" fmla="*/ 9 h 353"/>
                <a:gd name="T62" fmla="*/ 54 w 286"/>
                <a:gd name="T63" fmla="*/ 66 h 353"/>
                <a:gd name="T64" fmla="*/ 57 w 286"/>
                <a:gd name="T65" fmla="*/ 66 h 353"/>
                <a:gd name="T66" fmla="*/ 73 w 286"/>
                <a:gd name="T67" fmla="*/ 42 h 353"/>
                <a:gd name="T68" fmla="*/ 92 w 286"/>
                <a:gd name="T69" fmla="*/ 23 h 353"/>
                <a:gd name="T70" fmla="*/ 116 w 286"/>
                <a:gd name="T71" fmla="*/ 11 h 353"/>
                <a:gd name="T72" fmla="*/ 141 w 286"/>
                <a:gd name="T73" fmla="*/ 3 h 353"/>
                <a:gd name="T74" fmla="*/ 169 w 286"/>
                <a:gd name="T75"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6" h="353">
                  <a:moveTo>
                    <a:pt x="169" y="0"/>
                  </a:moveTo>
                  <a:lnTo>
                    <a:pt x="196" y="2"/>
                  </a:lnTo>
                  <a:lnTo>
                    <a:pt x="219" y="10"/>
                  </a:lnTo>
                  <a:lnTo>
                    <a:pt x="239" y="21"/>
                  </a:lnTo>
                  <a:lnTo>
                    <a:pt x="256" y="37"/>
                  </a:lnTo>
                  <a:lnTo>
                    <a:pt x="270" y="58"/>
                  </a:lnTo>
                  <a:lnTo>
                    <a:pt x="279" y="82"/>
                  </a:lnTo>
                  <a:lnTo>
                    <a:pt x="284" y="110"/>
                  </a:lnTo>
                  <a:lnTo>
                    <a:pt x="286" y="142"/>
                  </a:lnTo>
                  <a:lnTo>
                    <a:pt x="286" y="353"/>
                  </a:lnTo>
                  <a:lnTo>
                    <a:pt x="231" y="353"/>
                  </a:lnTo>
                  <a:lnTo>
                    <a:pt x="231" y="157"/>
                  </a:lnTo>
                  <a:lnTo>
                    <a:pt x="229" y="128"/>
                  </a:lnTo>
                  <a:lnTo>
                    <a:pt x="224" y="103"/>
                  </a:lnTo>
                  <a:lnTo>
                    <a:pt x="216" y="83"/>
                  </a:lnTo>
                  <a:lnTo>
                    <a:pt x="205" y="68"/>
                  </a:lnTo>
                  <a:lnTo>
                    <a:pt x="189" y="57"/>
                  </a:lnTo>
                  <a:lnTo>
                    <a:pt x="171" y="50"/>
                  </a:lnTo>
                  <a:lnTo>
                    <a:pt x="150" y="48"/>
                  </a:lnTo>
                  <a:lnTo>
                    <a:pt x="131" y="49"/>
                  </a:lnTo>
                  <a:lnTo>
                    <a:pt x="113" y="54"/>
                  </a:lnTo>
                  <a:lnTo>
                    <a:pt x="97" y="64"/>
                  </a:lnTo>
                  <a:lnTo>
                    <a:pt x="82" y="78"/>
                  </a:lnTo>
                  <a:lnTo>
                    <a:pt x="70" y="95"/>
                  </a:lnTo>
                  <a:lnTo>
                    <a:pt x="61" y="113"/>
                  </a:lnTo>
                  <a:lnTo>
                    <a:pt x="57" y="134"/>
                  </a:lnTo>
                  <a:lnTo>
                    <a:pt x="54" y="157"/>
                  </a:lnTo>
                  <a:lnTo>
                    <a:pt x="54" y="353"/>
                  </a:lnTo>
                  <a:lnTo>
                    <a:pt x="0" y="353"/>
                  </a:lnTo>
                  <a:lnTo>
                    <a:pt x="0" y="9"/>
                  </a:lnTo>
                  <a:lnTo>
                    <a:pt x="54" y="9"/>
                  </a:lnTo>
                  <a:lnTo>
                    <a:pt x="54" y="66"/>
                  </a:lnTo>
                  <a:lnTo>
                    <a:pt x="57" y="66"/>
                  </a:lnTo>
                  <a:lnTo>
                    <a:pt x="73" y="42"/>
                  </a:lnTo>
                  <a:lnTo>
                    <a:pt x="92" y="23"/>
                  </a:lnTo>
                  <a:lnTo>
                    <a:pt x="116" y="11"/>
                  </a:lnTo>
                  <a:lnTo>
                    <a:pt x="141" y="3"/>
                  </a:lnTo>
                  <a:lnTo>
                    <a:pt x="169"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14"/>
            <p:cNvSpPr>
              <a:spLocks noEditPoints="1"/>
            </p:cNvSpPr>
            <p:nvPr/>
          </p:nvSpPr>
          <p:spPr bwMode="auto">
            <a:xfrm>
              <a:off x="-1858963" y="2997200"/>
              <a:ext cx="127000" cy="206375"/>
            </a:xfrm>
            <a:custGeom>
              <a:avLst/>
              <a:gdLst>
                <a:gd name="T0" fmla="*/ 142 w 318"/>
                <a:gd name="T1" fmla="*/ 208 h 520"/>
                <a:gd name="T2" fmla="*/ 102 w 318"/>
                <a:gd name="T3" fmla="*/ 226 h 520"/>
                <a:gd name="T4" fmla="*/ 73 w 318"/>
                <a:gd name="T5" fmla="*/ 263 h 520"/>
                <a:gd name="T6" fmla="*/ 58 w 318"/>
                <a:gd name="T7" fmla="*/ 314 h 520"/>
                <a:gd name="T8" fmla="*/ 58 w 318"/>
                <a:gd name="T9" fmla="*/ 373 h 520"/>
                <a:gd name="T10" fmla="*/ 72 w 318"/>
                <a:gd name="T11" fmla="*/ 420 h 520"/>
                <a:gd name="T12" fmla="*/ 99 w 318"/>
                <a:gd name="T13" fmla="*/ 453 h 520"/>
                <a:gd name="T14" fmla="*/ 136 w 318"/>
                <a:gd name="T15" fmla="*/ 471 h 520"/>
                <a:gd name="T16" fmla="*/ 181 w 318"/>
                <a:gd name="T17" fmla="*/ 471 h 520"/>
                <a:gd name="T18" fmla="*/ 218 w 318"/>
                <a:gd name="T19" fmla="*/ 454 h 520"/>
                <a:gd name="T20" fmla="*/ 247 w 318"/>
                <a:gd name="T21" fmla="*/ 422 h 520"/>
                <a:gd name="T22" fmla="*/ 261 w 318"/>
                <a:gd name="T23" fmla="*/ 380 h 520"/>
                <a:gd name="T24" fmla="*/ 262 w 318"/>
                <a:gd name="T25" fmla="*/ 305 h 520"/>
                <a:gd name="T26" fmla="*/ 256 w 318"/>
                <a:gd name="T27" fmla="*/ 266 h 520"/>
                <a:gd name="T28" fmla="*/ 234 w 318"/>
                <a:gd name="T29" fmla="*/ 234 h 520"/>
                <a:gd name="T30" fmla="*/ 203 w 318"/>
                <a:gd name="T31" fmla="*/ 212 h 520"/>
                <a:gd name="T32" fmla="*/ 165 w 318"/>
                <a:gd name="T33" fmla="*/ 206 h 520"/>
                <a:gd name="T34" fmla="*/ 318 w 318"/>
                <a:gd name="T35" fmla="*/ 0 h 520"/>
                <a:gd name="T36" fmla="*/ 262 w 318"/>
                <a:gd name="T37" fmla="*/ 511 h 520"/>
                <a:gd name="T38" fmla="*/ 261 w 318"/>
                <a:gd name="T39" fmla="*/ 453 h 520"/>
                <a:gd name="T40" fmla="*/ 224 w 318"/>
                <a:gd name="T41" fmla="*/ 496 h 520"/>
                <a:gd name="T42" fmla="*/ 173 w 318"/>
                <a:gd name="T43" fmla="*/ 518 h 520"/>
                <a:gd name="T44" fmla="*/ 117 w 318"/>
                <a:gd name="T45" fmla="*/ 518 h 520"/>
                <a:gd name="T46" fmla="*/ 74 w 318"/>
                <a:gd name="T47" fmla="*/ 503 h 520"/>
                <a:gd name="T48" fmla="*/ 38 w 318"/>
                <a:gd name="T49" fmla="*/ 473 h 520"/>
                <a:gd name="T50" fmla="*/ 9 w 318"/>
                <a:gd name="T51" fmla="*/ 419 h 520"/>
                <a:gd name="T52" fmla="*/ 0 w 318"/>
                <a:gd name="T53" fmla="*/ 347 h 520"/>
                <a:gd name="T54" fmla="*/ 7 w 318"/>
                <a:gd name="T55" fmla="*/ 285 h 520"/>
                <a:gd name="T56" fmla="*/ 27 w 318"/>
                <a:gd name="T57" fmla="*/ 232 h 520"/>
                <a:gd name="T58" fmla="*/ 61 w 318"/>
                <a:gd name="T59" fmla="*/ 191 h 520"/>
                <a:gd name="T60" fmla="*/ 105 w 318"/>
                <a:gd name="T61" fmla="*/ 167 h 520"/>
                <a:gd name="T62" fmla="*/ 157 w 318"/>
                <a:gd name="T63" fmla="*/ 158 h 520"/>
                <a:gd name="T64" fmla="*/ 209 w 318"/>
                <a:gd name="T65" fmla="*/ 167 h 520"/>
                <a:gd name="T66" fmla="*/ 247 w 318"/>
                <a:gd name="T67" fmla="*/ 193 h 520"/>
                <a:gd name="T68" fmla="*/ 262 w 318"/>
                <a:gd name="T69" fmla="*/ 214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8" h="520">
                  <a:moveTo>
                    <a:pt x="165" y="206"/>
                  </a:moveTo>
                  <a:lnTo>
                    <a:pt x="142" y="208"/>
                  </a:lnTo>
                  <a:lnTo>
                    <a:pt x="121" y="215"/>
                  </a:lnTo>
                  <a:lnTo>
                    <a:pt x="102" y="226"/>
                  </a:lnTo>
                  <a:lnTo>
                    <a:pt x="86" y="243"/>
                  </a:lnTo>
                  <a:lnTo>
                    <a:pt x="73" y="263"/>
                  </a:lnTo>
                  <a:lnTo>
                    <a:pt x="64" y="286"/>
                  </a:lnTo>
                  <a:lnTo>
                    <a:pt x="58" y="314"/>
                  </a:lnTo>
                  <a:lnTo>
                    <a:pt x="56" y="344"/>
                  </a:lnTo>
                  <a:lnTo>
                    <a:pt x="58" y="373"/>
                  </a:lnTo>
                  <a:lnTo>
                    <a:pt x="64" y="398"/>
                  </a:lnTo>
                  <a:lnTo>
                    <a:pt x="72" y="420"/>
                  </a:lnTo>
                  <a:lnTo>
                    <a:pt x="84" y="439"/>
                  </a:lnTo>
                  <a:lnTo>
                    <a:pt x="99" y="453"/>
                  </a:lnTo>
                  <a:lnTo>
                    <a:pt x="116" y="464"/>
                  </a:lnTo>
                  <a:lnTo>
                    <a:pt x="136" y="471"/>
                  </a:lnTo>
                  <a:lnTo>
                    <a:pt x="159" y="473"/>
                  </a:lnTo>
                  <a:lnTo>
                    <a:pt x="181" y="471"/>
                  </a:lnTo>
                  <a:lnTo>
                    <a:pt x="200" y="464"/>
                  </a:lnTo>
                  <a:lnTo>
                    <a:pt x="218" y="454"/>
                  </a:lnTo>
                  <a:lnTo>
                    <a:pt x="233" y="440"/>
                  </a:lnTo>
                  <a:lnTo>
                    <a:pt x="247" y="422"/>
                  </a:lnTo>
                  <a:lnTo>
                    <a:pt x="256" y="402"/>
                  </a:lnTo>
                  <a:lnTo>
                    <a:pt x="261" y="380"/>
                  </a:lnTo>
                  <a:lnTo>
                    <a:pt x="262" y="355"/>
                  </a:lnTo>
                  <a:lnTo>
                    <a:pt x="262" y="305"/>
                  </a:lnTo>
                  <a:lnTo>
                    <a:pt x="261" y="284"/>
                  </a:lnTo>
                  <a:lnTo>
                    <a:pt x="256" y="266"/>
                  </a:lnTo>
                  <a:lnTo>
                    <a:pt x="247" y="248"/>
                  </a:lnTo>
                  <a:lnTo>
                    <a:pt x="234" y="234"/>
                  </a:lnTo>
                  <a:lnTo>
                    <a:pt x="219" y="221"/>
                  </a:lnTo>
                  <a:lnTo>
                    <a:pt x="203" y="212"/>
                  </a:lnTo>
                  <a:lnTo>
                    <a:pt x="184" y="207"/>
                  </a:lnTo>
                  <a:lnTo>
                    <a:pt x="165" y="206"/>
                  </a:lnTo>
                  <a:close/>
                  <a:moveTo>
                    <a:pt x="262" y="0"/>
                  </a:moveTo>
                  <a:lnTo>
                    <a:pt x="318" y="0"/>
                  </a:lnTo>
                  <a:lnTo>
                    <a:pt x="318" y="511"/>
                  </a:lnTo>
                  <a:lnTo>
                    <a:pt x="262" y="511"/>
                  </a:lnTo>
                  <a:lnTo>
                    <a:pt x="262" y="453"/>
                  </a:lnTo>
                  <a:lnTo>
                    <a:pt x="261" y="453"/>
                  </a:lnTo>
                  <a:lnTo>
                    <a:pt x="244" y="478"/>
                  </a:lnTo>
                  <a:lnTo>
                    <a:pt x="224" y="496"/>
                  </a:lnTo>
                  <a:lnTo>
                    <a:pt x="200" y="509"/>
                  </a:lnTo>
                  <a:lnTo>
                    <a:pt x="173" y="518"/>
                  </a:lnTo>
                  <a:lnTo>
                    <a:pt x="143" y="520"/>
                  </a:lnTo>
                  <a:lnTo>
                    <a:pt x="117" y="518"/>
                  </a:lnTo>
                  <a:lnTo>
                    <a:pt x="95" y="512"/>
                  </a:lnTo>
                  <a:lnTo>
                    <a:pt x="74" y="503"/>
                  </a:lnTo>
                  <a:lnTo>
                    <a:pt x="55" y="490"/>
                  </a:lnTo>
                  <a:lnTo>
                    <a:pt x="38" y="473"/>
                  </a:lnTo>
                  <a:lnTo>
                    <a:pt x="21" y="448"/>
                  </a:lnTo>
                  <a:lnTo>
                    <a:pt x="9" y="419"/>
                  </a:lnTo>
                  <a:lnTo>
                    <a:pt x="2" y="385"/>
                  </a:lnTo>
                  <a:lnTo>
                    <a:pt x="0" y="347"/>
                  </a:lnTo>
                  <a:lnTo>
                    <a:pt x="1" y="315"/>
                  </a:lnTo>
                  <a:lnTo>
                    <a:pt x="7" y="285"/>
                  </a:lnTo>
                  <a:lnTo>
                    <a:pt x="15" y="256"/>
                  </a:lnTo>
                  <a:lnTo>
                    <a:pt x="27" y="232"/>
                  </a:lnTo>
                  <a:lnTo>
                    <a:pt x="43" y="210"/>
                  </a:lnTo>
                  <a:lnTo>
                    <a:pt x="61" y="191"/>
                  </a:lnTo>
                  <a:lnTo>
                    <a:pt x="82" y="177"/>
                  </a:lnTo>
                  <a:lnTo>
                    <a:pt x="105" y="167"/>
                  </a:lnTo>
                  <a:lnTo>
                    <a:pt x="131" y="160"/>
                  </a:lnTo>
                  <a:lnTo>
                    <a:pt x="157" y="158"/>
                  </a:lnTo>
                  <a:lnTo>
                    <a:pt x="184" y="160"/>
                  </a:lnTo>
                  <a:lnTo>
                    <a:pt x="209" y="167"/>
                  </a:lnTo>
                  <a:lnTo>
                    <a:pt x="229" y="178"/>
                  </a:lnTo>
                  <a:lnTo>
                    <a:pt x="247" y="193"/>
                  </a:lnTo>
                  <a:lnTo>
                    <a:pt x="261" y="214"/>
                  </a:lnTo>
                  <a:lnTo>
                    <a:pt x="262" y="214"/>
                  </a:lnTo>
                  <a:lnTo>
                    <a:pt x="262"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15"/>
            <p:cNvSpPr>
              <a:spLocks noEditPoints="1"/>
            </p:cNvSpPr>
            <p:nvPr/>
          </p:nvSpPr>
          <p:spPr bwMode="auto">
            <a:xfrm>
              <a:off x="-1704975" y="3059113"/>
              <a:ext cx="134938" cy="144463"/>
            </a:xfrm>
            <a:custGeom>
              <a:avLst/>
              <a:gdLst>
                <a:gd name="T0" fmla="*/ 147 w 340"/>
                <a:gd name="T1" fmla="*/ 50 h 362"/>
                <a:gd name="T2" fmla="*/ 105 w 340"/>
                <a:gd name="T3" fmla="*/ 67 h 362"/>
                <a:gd name="T4" fmla="*/ 75 w 340"/>
                <a:gd name="T5" fmla="*/ 102 h 362"/>
                <a:gd name="T6" fmla="*/ 59 w 340"/>
                <a:gd name="T7" fmla="*/ 153 h 362"/>
                <a:gd name="T8" fmla="*/ 59 w 340"/>
                <a:gd name="T9" fmla="*/ 213 h 362"/>
                <a:gd name="T10" fmla="*/ 75 w 340"/>
                <a:gd name="T11" fmla="*/ 261 h 362"/>
                <a:gd name="T12" fmla="*/ 105 w 340"/>
                <a:gd name="T13" fmla="*/ 295 h 362"/>
                <a:gd name="T14" fmla="*/ 147 w 340"/>
                <a:gd name="T15" fmla="*/ 313 h 362"/>
                <a:gd name="T16" fmla="*/ 198 w 340"/>
                <a:gd name="T17" fmla="*/ 313 h 362"/>
                <a:gd name="T18" fmla="*/ 240 w 340"/>
                <a:gd name="T19" fmla="*/ 295 h 362"/>
                <a:gd name="T20" fmla="*/ 268 w 340"/>
                <a:gd name="T21" fmla="*/ 262 h 362"/>
                <a:gd name="T22" fmla="*/ 282 w 340"/>
                <a:gd name="T23" fmla="*/ 212 h 362"/>
                <a:gd name="T24" fmla="*/ 282 w 340"/>
                <a:gd name="T25" fmla="*/ 151 h 362"/>
                <a:gd name="T26" fmla="*/ 268 w 340"/>
                <a:gd name="T27" fmla="*/ 101 h 362"/>
                <a:gd name="T28" fmla="*/ 239 w 340"/>
                <a:gd name="T29" fmla="*/ 67 h 362"/>
                <a:gd name="T30" fmla="*/ 198 w 340"/>
                <a:gd name="T31" fmla="*/ 49 h 362"/>
                <a:gd name="T32" fmla="*/ 176 w 340"/>
                <a:gd name="T33" fmla="*/ 0 h 362"/>
                <a:gd name="T34" fmla="*/ 233 w 340"/>
                <a:gd name="T35" fmla="*/ 8 h 362"/>
                <a:gd name="T36" fmla="*/ 278 w 340"/>
                <a:gd name="T37" fmla="*/ 31 h 362"/>
                <a:gd name="T38" fmla="*/ 312 w 340"/>
                <a:gd name="T39" fmla="*/ 69 h 362"/>
                <a:gd name="T40" fmla="*/ 334 w 340"/>
                <a:gd name="T41" fmla="*/ 119 h 362"/>
                <a:gd name="T42" fmla="*/ 340 w 340"/>
                <a:gd name="T43" fmla="*/ 179 h 362"/>
                <a:gd name="T44" fmla="*/ 334 w 340"/>
                <a:gd name="T45" fmla="*/ 241 h 362"/>
                <a:gd name="T46" fmla="*/ 311 w 340"/>
                <a:gd name="T47" fmla="*/ 291 h 362"/>
                <a:gd name="T48" fmla="*/ 275 w 340"/>
                <a:gd name="T49" fmla="*/ 330 h 362"/>
                <a:gd name="T50" fmla="*/ 227 w 340"/>
                <a:gd name="T51" fmla="*/ 354 h 362"/>
                <a:gd name="T52" fmla="*/ 169 w 340"/>
                <a:gd name="T53" fmla="*/ 362 h 362"/>
                <a:gd name="T54" fmla="*/ 113 w 340"/>
                <a:gd name="T55" fmla="*/ 354 h 362"/>
                <a:gd name="T56" fmla="*/ 66 w 340"/>
                <a:gd name="T57" fmla="*/ 331 h 362"/>
                <a:gd name="T58" fmla="*/ 30 w 340"/>
                <a:gd name="T59" fmla="*/ 293 h 362"/>
                <a:gd name="T60" fmla="*/ 8 w 340"/>
                <a:gd name="T61" fmla="*/ 244 h 362"/>
                <a:gd name="T62" fmla="*/ 0 w 340"/>
                <a:gd name="T63" fmla="*/ 185 h 362"/>
                <a:gd name="T64" fmla="*/ 8 w 340"/>
                <a:gd name="T65" fmla="*/ 122 h 362"/>
                <a:gd name="T66" fmla="*/ 30 w 340"/>
                <a:gd name="T67" fmla="*/ 71 h 362"/>
                <a:gd name="T68" fmla="*/ 68 w 340"/>
                <a:gd name="T69" fmla="*/ 32 h 362"/>
                <a:gd name="T70" fmla="*/ 116 w 340"/>
                <a:gd name="T71" fmla="*/ 8 h 362"/>
                <a:gd name="T72" fmla="*/ 176 w 340"/>
                <a:gd name="T73"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0" h="362">
                  <a:moveTo>
                    <a:pt x="173" y="48"/>
                  </a:moveTo>
                  <a:lnTo>
                    <a:pt x="147" y="50"/>
                  </a:lnTo>
                  <a:lnTo>
                    <a:pt x="125" y="57"/>
                  </a:lnTo>
                  <a:lnTo>
                    <a:pt x="105" y="67"/>
                  </a:lnTo>
                  <a:lnTo>
                    <a:pt x="88" y="82"/>
                  </a:lnTo>
                  <a:lnTo>
                    <a:pt x="75" y="102"/>
                  </a:lnTo>
                  <a:lnTo>
                    <a:pt x="65" y="126"/>
                  </a:lnTo>
                  <a:lnTo>
                    <a:pt x="59" y="153"/>
                  </a:lnTo>
                  <a:lnTo>
                    <a:pt x="57" y="183"/>
                  </a:lnTo>
                  <a:lnTo>
                    <a:pt x="59" y="213"/>
                  </a:lnTo>
                  <a:lnTo>
                    <a:pt x="65" y="238"/>
                  </a:lnTo>
                  <a:lnTo>
                    <a:pt x="75" y="261"/>
                  </a:lnTo>
                  <a:lnTo>
                    <a:pt x="88" y="280"/>
                  </a:lnTo>
                  <a:lnTo>
                    <a:pt x="105" y="295"/>
                  </a:lnTo>
                  <a:lnTo>
                    <a:pt x="125" y="306"/>
                  </a:lnTo>
                  <a:lnTo>
                    <a:pt x="147" y="313"/>
                  </a:lnTo>
                  <a:lnTo>
                    <a:pt x="173" y="315"/>
                  </a:lnTo>
                  <a:lnTo>
                    <a:pt x="198" y="313"/>
                  </a:lnTo>
                  <a:lnTo>
                    <a:pt x="220" y="306"/>
                  </a:lnTo>
                  <a:lnTo>
                    <a:pt x="240" y="295"/>
                  </a:lnTo>
                  <a:lnTo>
                    <a:pt x="256" y="281"/>
                  </a:lnTo>
                  <a:lnTo>
                    <a:pt x="268" y="262"/>
                  </a:lnTo>
                  <a:lnTo>
                    <a:pt x="277" y="238"/>
                  </a:lnTo>
                  <a:lnTo>
                    <a:pt x="282" y="212"/>
                  </a:lnTo>
                  <a:lnTo>
                    <a:pt x="285" y="182"/>
                  </a:lnTo>
                  <a:lnTo>
                    <a:pt x="282" y="151"/>
                  </a:lnTo>
                  <a:lnTo>
                    <a:pt x="277" y="125"/>
                  </a:lnTo>
                  <a:lnTo>
                    <a:pt x="268" y="101"/>
                  </a:lnTo>
                  <a:lnTo>
                    <a:pt x="256" y="82"/>
                  </a:lnTo>
                  <a:lnTo>
                    <a:pt x="239" y="67"/>
                  </a:lnTo>
                  <a:lnTo>
                    <a:pt x="220" y="56"/>
                  </a:lnTo>
                  <a:lnTo>
                    <a:pt x="198" y="49"/>
                  </a:lnTo>
                  <a:lnTo>
                    <a:pt x="173" y="48"/>
                  </a:lnTo>
                  <a:close/>
                  <a:moveTo>
                    <a:pt x="176" y="0"/>
                  </a:moveTo>
                  <a:lnTo>
                    <a:pt x="206" y="2"/>
                  </a:lnTo>
                  <a:lnTo>
                    <a:pt x="233" y="8"/>
                  </a:lnTo>
                  <a:lnTo>
                    <a:pt x="257" y="18"/>
                  </a:lnTo>
                  <a:lnTo>
                    <a:pt x="278" y="31"/>
                  </a:lnTo>
                  <a:lnTo>
                    <a:pt x="297" y="48"/>
                  </a:lnTo>
                  <a:lnTo>
                    <a:pt x="312" y="69"/>
                  </a:lnTo>
                  <a:lnTo>
                    <a:pt x="325" y="92"/>
                  </a:lnTo>
                  <a:lnTo>
                    <a:pt x="334" y="119"/>
                  </a:lnTo>
                  <a:lnTo>
                    <a:pt x="339" y="148"/>
                  </a:lnTo>
                  <a:lnTo>
                    <a:pt x="340" y="179"/>
                  </a:lnTo>
                  <a:lnTo>
                    <a:pt x="339" y="212"/>
                  </a:lnTo>
                  <a:lnTo>
                    <a:pt x="334" y="241"/>
                  </a:lnTo>
                  <a:lnTo>
                    <a:pt x="324" y="267"/>
                  </a:lnTo>
                  <a:lnTo>
                    <a:pt x="311" y="291"/>
                  </a:lnTo>
                  <a:lnTo>
                    <a:pt x="293" y="312"/>
                  </a:lnTo>
                  <a:lnTo>
                    <a:pt x="275" y="330"/>
                  </a:lnTo>
                  <a:lnTo>
                    <a:pt x="251" y="344"/>
                  </a:lnTo>
                  <a:lnTo>
                    <a:pt x="227" y="354"/>
                  </a:lnTo>
                  <a:lnTo>
                    <a:pt x="199" y="360"/>
                  </a:lnTo>
                  <a:lnTo>
                    <a:pt x="169" y="362"/>
                  </a:lnTo>
                  <a:lnTo>
                    <a:pt x="140" y="360"/>
                  </a:lnTo>
                  <a:lnTo>
                    <a:pt x="113" y="354"/>
                  </a:lnTo>
                  <a:lnTo>
                    <a:pt x="88" y="344"/>
                  </a:lnTo>
                  <a:lnTo>
                    <a:pt x="66" y="331"/>
                  </a:lnTo>
                  <a:lnTo>
                    <a:pt x="46" y="313"/>
                  </a:lnTo>
                  <a:lnTo>
                    <a:pt x="30" y="293"/>
                  </a:lnTo>
                  <a:lnTo>
                    <a:pt x="17" y="270"/>
                  </a:lnTo>
                  <a:lnTo>
                    <a:pt x="8" y="244"/>
                  </a:lnTo>
                  <a:lnTo>
                    <a:pt x="2" y="216"/>
                  </a:lnTo>
                  <a:lnTo>
                    <a:pt x="0" y="185"/>
                  </a:lnTo>
                  <a:lnTo>
                    <a:pt x="2" y="153"/>
                  </a:lnTo>
                  <a:lnTo>
                    <a:pt x="8" y="122"/>
                  </a:lnTo>
                  <a:lnTo>
                    <a:pt x="18" y="96"/>
                  </a:lnTo>
                  <a:lnTo>
                    <a:pt x="30" y="71"/>
                  </a:lnTo>
                  <a:lnTo>
                    <a:pt x="47" y="50"/>
                  </a:lnTo>
                  <a:lnTo>
                    <a:pt x="68" y="32"/>
                  </a:lnTo>
                  <a:lnTo>
                    <a:pt x="90" y="18"/>
                  </a:lnTo>
                  <a:lnTo>
                    <a:pt x="116" y="8"/>
                  </a:lnTo>
                  <a:lnTo>
                    <a:pt x="145" y="2"/>
                  </a:lnTo>
                  <a:lnTo>
                    <a:pt x="176"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16"/>
            <p:cNvSpPr>
              <a:spLocks/>
            </p:cNvSpPr>
            <p:nvPr/>
          </p:nvSpPr>
          <p:spPr bwMode="auto">
            <a:xfrm>
              <a:off x="-1562100" y="3062288"/>
              <a:ext cx="192088" cy="138113"/>
            </a:xfrm>
            <a:custGeom>
              <a:avLst/>
              <a:gdLst>
                <a:gd name="T0" fmla="*/ 0 w 483"/>
                <a:gd name="T1" fmla="*/ 0 h 344"/>
                <a:gd name="T2" fmla="*/ 58 w 483"/>
                <a:gd name="T3" fmla="*/ 0 h 344"/>
                <a:gd name="T4" fmla="*/ 129 w 483"/>
                <a:gd name="T5" fmla="*/ 260 h 344"/>
                <a:gd name="T6" fmla="*/ 131 w 483"/>
                <a:gd name="T7" fmla="*/ 274 h 344"/>
                <a:gd name="T8" fmla="*/ 133 w 483"/>
                <a:gd name="T9" fmla="*/ 290 h 344"/>
                <a:gd name="T10" fmla="*/ 137 w 483"/>
                <a:gd name="T11" fmla="*/ 290 h 344"/>
                <a:gd name="T12" fmla="*/ 138 w 483"/>
                <a:gd name="T13" fmla="*/ 276 h 344"/>
                <a:gd name="T14" fmla="*/ 142 w 483"/>
                <a:gd name="T15" fmla="*/ 258 h 344"/>
                <a:gd name="T16" fmla="*/ 221 w 483"/>
                <a:gd name="T17" fmla="*/ 0 h 344"/>
                <a:gd name="T18" fmla="*/ 273 w 483"/>
                <a:gd name="T19" fmla="*/ 0 h 344"/>
                <a:gd name="T20" fmla="*/ 344 w 483"/>
                <a:gd name="T21" fmla="*/ 260 h 344"/>
                <a:gd name="T22" fmla="*/ 348 w 483"/>
                <a:gd name="T23" fmla="*/ 274 h 344"/>
                <a:gd name="T24" fmla="*/ 349 w 483"/>
                <a:gd name="T25" fmla="*/ 291 h 344"/>
                <a:gd name="T26" fmla="*/ 352 w 483"/>
                <a:gd name="T27" fmla="*/ 291 h 344"/>
                <a:gd name="T28" fmla="*/ 353 w 483"/>
                <a:gd name="T29" fmla="*/ 275 h 344"/>
                <a:gd name="T30" fmla="*/ 358 w 483"/>
                <a:gd name="T31" fmla="*/ 260 h 344"/>
                <a:gd name="T32" fmla="*/ 428 w 483"/>
                <a:gd name="T33" fmla="*/ 0 h 344"/>
                <a:gd name="T34" fmla="*/ 483 w 483"/>
                <a:gd name="T35" fmla="*/ 0 h 344"/>
                <a:gd name="T36" fmla="*/ 379 w 483"/>
                <a:gd name="T37" fmla="*/ 344 h 344"/>
                <a:gd name="T38" fmla="*/ 322 w 483"/>
                <a:gd name="T39" fmla="*/ 344 h 344"/>
                <a:gd name="T40" fmla="*/ 250 w 483"/>
                <a:gd name="T41" fmla="*/ 98 h 344"/>
                <a:gd name="T42" fmla="*/ 247 w 483"/>
                <a:gd name="T43" fmla="*/ 83 h 344"/>
                <a:gd name="T44" fmla="*/ 245 w 483"/>
                <a:gd name="T45" fmla="*/ 65 h 344"/>
                <a:gd name="T46" fmla="*/ 244 w 483"/>
                <a:gd name="T47" fmla="*/ 65 h 344"/>
                <a:gd name="T48" fmla="*/ 242 w 483"/>
                <a:gd name="T49" fmla="*/ 80 h 344"/>
                <a:gd name="T50" fmla="*/ 236 w 483"/>
                <a:gd name="T51" fmla="*/ 97 h 344"/>
                <a:gd name="T52" fmla="*/ 159 w 483"/>
                <a:gd name="T53" fmla="*/ 344 h 344"/>
                <a:gd name="T54" fmla="*/ 103 w 483"/>
                <a:gd name="T55" fmla="*/ 344 h 344"/>
                <a:gd name="T56" fmla="*/ 0 w 483"/>
                <a:gd name="T57"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3" h="344">
                  <a:moveTo>
                    <a:pt x="0" y="0"/>
                  </a:moveTo>
                  <a:lnTo>
                    <a:pt x="58" y="0"/>
                  </a:lnTo>
                  <a:lnTo>
                    <a:pt x="129" y="260"/>
                  </a:lnTo>
                  <a:lnTo>
                    <a:pt x="131" y="274"/>
                  </a:lnTo>
                  <a:lnTo>
                    <a:pt x="133" y="290"/>
                  </a:lnTo>
                  <a:lnTo>
                    <a:pt x="137" y="290"/>
                  </a:lnTo>
                  <a:lnTo>
                    <a:pt x="138" y="276"/>
                  </a:lnTo>
                  <a:lnTo>
                    <a:pt x="142" y="258"/>
                  </a:lnTo>
                  <a:lnTo>
                    <a:pt x="221" y="0"/>
                  </a:lnTo>
                  <a:lnTo>
                    <a:pt x="273" y="0"/>
                  </a:lnTo>
                  <a:lnTo>
                    <a:pt x="344" y="260"/>
                  </a:lnTo>
                  <a:lnTo>
                    <a:pt x="348" y="274"/>
                  </a:lnTo>
                  <a:lnTo>
                    <a:pt x="349" y="291"/>
                  </a:lnTo>
                  <a:lnTo>
                    <a:pt x="352" y="291"/>
                  </a:lnTo>
                  <a:lnTo>
                    <a:pt x="353" y="275"/>
                  </a:lnTo>
                  <a:lnTo>
                    <a:pt x="358" y="260"/>
                  </a:lnTo>
                  <a:lnTo>
                    <a:pt x="428" y="0"/>
                  </a:lnTo>
                  <a:lnTo>
                    <a:pt x="483" y="0"/>
                  </a:lnTo>
                  <a:lnTo>
                    <a:pt x="379" y="344"/>
                  </a:lnTo>
                  <a:lnTo>
                    <a:pt x="322" y="344"/>
                  </a:lnTo>
                  <a:lnTo>
                    <a:pt x="250" y="98"/>
                  </a:lnTo>
                  <a:lnTo>
                    <a:pt x="247" y="83"/>
                  </a:lnTo>
                  <a:lnTo>
                    <a:pt x="245" y="65"/>
                  </a:lnTo>
                  <a:lnTo>
                    <a:pt x="244" y="65"/>
                  </a:lnTo>
                  <a:lnTo>
                    <a:pt x="242" y="80"/>
                  </a:lnTo>
                  <a:lnTo>
                    <a:pt x="236" y="97"/>
                  </a:lnTo>
                  <a:lnTo>
                    <a:pt x="159" y="344"/>
                  </a:lnTo>
                  <a:lnTo>
                    <a:pt x="103" y="344"/>
                  </a:lnTo>
                  <a:lnTo>
                    <a:pt x="0"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17"/>
            <p:cNvSpPr>
              <a:spLocks/>
            </p:cNvSpPr>
            <p:nvPr/>
          </p:nvSpPr>
          <p:spPr bwMode="auto">
            <a:xfrm>
              <a:off x="-1360488" y="3059113"/>
              <a:ext cx="84138" cy="144463"/>
            </a:xfrm>
            <a:custGeom>
              <a:avLst/>
              <a:gdLst>
                <a:gd name="T0" fmla="*/ 148 w 212"/>
                <a:gd name="T1" fmla="*/ 2 h 362"/>
                <a:gd name="T2" fmla="*/ 196 w 212"/>
                <a:gd name="T3" fmla="*/ 16 h 362"/>
                <a:gd name="T4" fmla="*/ 173 w 212"/>
                <a:gd name="T5" fmla="*/ 58 h 362"/>
                <a:gd name="T6" fmla="*/ 118 w 212"/>
                <a:gd name="T7" fmla="*/ 48 h 362"/>
                <a:gd name="T8" fmla="*/ 86 w 212"/>
                <a:gd name="T9" fmla="*/ 53 h 362"/>
                <a:gd name="T10" fmla="*/ 65 w 212"/>
                <a:gd name="T11" fmla="*/ 70 h 362"/>
                <a:gd name="T12" fmla="*/ 57 w 212"/>
                <a:gd name="T13" fmla="*/ 96 h 362"/>
                <a:gd name="T14" fmla="*/ 62 w 212"/>
                <a:gd name="T15" fmla="*/ 121 h 362"/>
                <a:gd name="T16" fmla="*/ 81 w 212"/>
                <a:gd name="T17" fmla="*/ 139 h 362"/>
                <a:gd name="T18" fmla="*/ 123 w 212"/>
                <a:gd name="T19" fmla="*/ 160 h 362"/>
                <a:gd name="T20" fmla="*/ 176 w 212"/>
                <a:gd name="T21" fmla="*/ 188 h 362"/>
                <a:gd name="T22" fmla="*/ 203 w 212"/>
                <a:gd name="T23" fmla="*/ 221 h 362"/>
                <a:gd name="T24" fmla="*/ 212 w 212"/>
                <a:gd name="T25" fmla="*/ 262 h 362"/>
                <a:gd name="T26" fmla="*/ 203 w 212"/>
                <a:gd name="T27" fmla="*/ 302 h 362"/>
                <a:gd name="T28" fmla="*/ 177 w 212"/>
                <a:gd name="T29" fmla="*/ 334 h 362"/>
                <a:gd name="T30" fmla="*/ 137 w 212"/>
                <a:gd name="T31" fmla="*/ 356 h 362"/>
                <a:gd name="T32" fmla="*/ 86 w 212"/>
                <a:gd name="T33" fmla="*/ 362 h 362"/>
                <a:gd name="T34" fmla="*/ 26 w 212"/>
                <a:gd name="T35" fmla="*/ 353 h 362"/>
                <a:gd name="T36" fmla="*/ 0 w 212"/>
                <a:gd name="T37" fmla="*/ 282 h 362"/>
                <a:gd name="T38" fmla="*/ 42 w 212"/>
                <a:gd name="T39" fmla="*/ 306 h 362"/>
                <a:gd name="T40" fmla="*/ 89 w 212"/>
                <a:gd name="T41" fmla="*/ 315 h 362"/>
                <a:gd name="T42" fmla="*/ 126 w 212"/>
                <a:gd name="T43" fmla="*/ 310 h 362"/>
                <a:gd name="T44" fmla="*/ 148 w 212"/>
                <a:gd name="T45" fmla="*/ 293 h 362"/>
                <a:gd name="T46" fmla="*/ 155 w 212"/>
                <a:gd name="T47" fmla="*/ 266 h 362"/>
                <a:gd name="T48" fmla="*/ 149 w 212"/>
                <a:gd name="T49" fmla="*/ 244 h 362"/>
                <a:gd name="T50" fmla="*/ 134 w 212"/>
                <a:gd name="T51" fmla="*/ 228 h 362"/>
                <a:gd name="T52" fmla="*/ 105 w 212"/>
                <a:gd name="T53" fmla="*/ 212 h 362"/>
                <a:gd name="T54" fmla="*/ 57 w 212"/>
                <a:gd name="T55" fmla="*/ 188 h 362"/>
                <a:gd name="T56" fmla="*/ 20 w 212"/>
                <a:gd name="T57" fmla="*/ 159 h 362"/>
                <a:gd name="T58" fmla="*/ 2 w 212"/>
                <a:gd name="T59" fmla="*/ 124 h 362"/>
                <a:gd name="T60" fmla="*/ 2 w 212"/>
                <a:gd name="T61" fmla="*/ 80 h 362"/>
                <a:gd name="T62" fmla="*/ 20 w 212"/>
                <a:gd name="T63" fmla="*/ 44 h 362"/>
                <a:gd name="T64" fmla="*/ 53 w 212"/>
                <a:gd name="T65" fmla="*/ 16 h 362"/>
                <a:gd name="T66" fmla="*/ 97 w 212"/>
                <a:gd name="T67" fmla="*/ 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2" h="362">
                  <a:moveTo>
                    <a:pt x="123" y="0"/>
                  </a:moveTo>
                  <a:lnTo>
                    <a:pt x="148" y="2"/>
                  </a:lnTo>
                  <a:lnTo>
                    <a:pt x="173" y="8"/>
                  </a:lnTo>
                  <a:lnTo>
                    <a:pt x="196" y="16"/>
                  </a:lnTo>
                  <a:lnTo>
                    <a:pt x="196" y="72"/>
                  </a:lnTo>
                  <a:lnTo>
                    <a:pt x="173" y="58"/>
                  </a:lnTo>
                  <a:lnTo>
                    <a:pt x="146" y="50"/>
                  </a:lnTo>
                  <a:lnTo>
                    <a:pt x="118" y="48"/>
                  </a:lnTo>
                  <a:lnTo>
                    <a:pt x="101" y="49"/>
                  </a:lnTo>
                  <a:lnTo>
                    <a:pt x="86" y="53"/>
                  </a:lnTo>
                  <a:lnTo>
                    <a:pt x="74" y="61"/>
                  </a:lnTo>
                  <a:lnTo>
                    <a:pt x="65" y="70"/>
                  </a:lnTo>
                  <a:lnTo>
                    <a:pt x="59" y="82"/>
                  </a:lnTo>
                  <a:lnTo>
                    <a:pt x="57" y="96"/>
                  </a:lnTo>
                  <a:lnTo>
                    <a:pt x="59" y="109"/>
                  </a:lnTo>
                  <a:lnTo>
                    <a:pt x="62" y="121"/>
                  </a:lnTo>
                  <a:lnTo>
                    <a:pt x="70" y="130"/>
                  </a:lnTo>
                  <a:lnTo>
                    <a:pt x="81" y="139"/>
                  </a:lnTo>
                  <a:lnTo>
                    <a:pt x="99" y="149"/>
                  </a:lnTo>
                  <a:lnTo>
                    <a:pt x="123" y="160"/>
                  </a:lnTo>
                  <a:lnTo>
                    <a:pt x="153" y="174"/>
                  </a:lnTo>
                  <a:lnTo>
                    <a:pt x="176" y="188"/>
                  </a:lnTo>
                  <a:lnTo>
                    <a:pt x="192" y="204"/>
                  </a:lnTo>
                  <a:lnTo>
                    <a:pt x="203" y="221"/>
                  </a:lnTo>
                  <a:lnTo>
                    <a:pt x="210" y="240"/>
                  </a:lnTo>
                  <a:lnTo>
                    <a:pt x="212" y="262"/>
                  </a:lnTo>
                  <a:lnTo>
                    <a:pt x="210" y="283"/>
                  </a:lnTo>
                  <a:lnTo>
                    <a:pt x="203" y="302"/>
                  </a:lnTo>
                  <a:lnTo>
                    <a:pt x="193" y="319"/>
                  </a:lnTo>
                  <a:lnTo>
                    <a:pt x="177" y="334"/>
                  </a:lnTo>
                  <a:lnTo>
                    <a:pt x="158" y="347"/>
                  </a:lnTo>
                  <a:lnTo>
                    <a:pt x="137" y="356"/>
                  </a:lnTo>
                  <a:lnTo>
                    <a:pt x="113" y="360"/>
                  </a:lnTo>
                  <a:lnTo>
                    <a:pt x="86" y="362"/>
                  </a:lnTo>
                  <a:lnTo>
                    <a:pt x="55" y="360"/>
                  </a:lnTo>
                  <a:lnTo>
                    <a:pt x="26" y="353"/>
                  </a:lnTo>
                  <a:lnTo>
                    <a:pt x="0" y="341"/>
                  </a:lnTo>
                  <a:lnTo>
                    <a:pt x="0" y="282"/>
                  </a:lnTo>
                  <a:lnTo>
                    <a:pt x="21" y="296"/>
                  </a:lnTo>
                  <a:lnTo>
                    <a:pt x="42" y="306"/>
                  </a:lnTo>
                  <a:lnTo>
                    <a:pt x="66" y="313"/>
                  </a:lnTo>
                  <a:lnTo>
                    <a:pt x="89" y="315"/>
                  </a:lnTo>
                  <a:lnTo>
                    <a:pt x="109" y="314"/>
                  </a:lnTo>
                  <a:lnTo>
                    <a:pt x="126" y="310"/>
                  </a:lnTo>
                  <a:lnTo>
                    <a:pt x="139" y="303"/>
                  </a:lnTo>
                  <a:lnTo>
                    <a:pt x="148" y="293"/>
                  </a:lnTo>
                  <a:lnTo>
                    <a:pt x="154" y="282"/>
                  </a:lnTo>
                  <a:lnTo>
                    <a:pt x="155" y="266"/>
                  </a:lnTo>
                  <a:lnTo>
                    <a:pt x="154" y="254"/>
                  </a:lnTo>
                  <a:lnTo>
                    <a:pt x="149" y="244"/>
                  </a:lnTo>
                  <a:lnTo>
                    <a:pt x="143" y="235"/>
                  </a:lnTo>
                  <a:lnTo>
                    <a:pt x="134" y="228"/>
                  </a:lnTo>
                  <a:lnTo>
                    <a:pt x="122" y="221"/>
                  </a:lnTo>
                  <a:lnTo>
                    <a:pt x="105" y="212"/>
                  </a:lnTo>
                  <a:lnTo>
                    <a:pt x="85" y="202"/>
                  </a:lnTo>
                  <a:lnTo>
                    <a:pt x="57" y="188"/>
                  </a:lnTo>
                  <a:lnTo>
                    <a:pt x="35" y="175"/>
                  </a:lnTo>
                  <a:lnTo>
                    <a:pt x="20" y="159"/>
                  </a:lnTo>
                  <a:lnTo>
                    <a:pt x="9" y="144"/>
                  </a:lnTo>
                  <a:lnTo>
                    <a:pt x="2" y="124"/>
                  </a:lnTo>
                  <a:lnTo>
                    <a:pt x="1" y="100"/>
                  </a:lnTo>
                  <a:lnTo>
                    <a:pt x="2" y="80"/>
                  </a:lnTo>
                  <a:lnTo>
                    <a:pt x="9" y="61"/>
                  </a:lnTo>
                  <a:lnTo>
                    <a:pt x="20" y="44"/>
                  </a:lnTo>
                  <a:lnTo>
                    <a:pt x="35" y="29"/>
                  </a:lnTo>
                  <a:lnTo>
                    <a:pt x="53" y="16"/>
                  </a:lnTo>
                  <a:lnTo>
                    <a:pt x="74" y="8"/>
                  </a:lnTo>
                  <a:lnTo>
                    <a:pt x="97" y="2"/>
                  </a:lnTo>
                  <a:lnTo>
                    <a:pt x="123" y="0"/>
                  </a:lnTo>
                  <a:close/>
                </a:path>
              </a:pathLst>
            </a:custGeom>
            <a:solidFill>
              <a:schemeClr val="bg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2" name="Title Placeholder 1"/>
          <p:cNvSpPr>
            <a:spLocks noGrp="1"/>
          </p:cNvSpPr>
          <p:nvPr>
            <p:ph type="title"/>
          </p:nvPr>
        </p:nvSpPr>
        <p:spPr>
          <a:xfrm>
            <a:off x="523081" y="228838"/>
            <a:ext cx="11149013" cy="7478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21494" y="1454150"/>
            <a:ext cx="11152188" cy="2055947"/>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6" name="Group 5"/>
          <p:cNvGrpSpPr/>
          <p:nvPr/>
        </p:nvGrpSpPr>
        <p:grpSpPr>
          <a:xfrm>
            <a:off x="9410700" y="6332865"/>
            <a:ext cx="876903" cy="276809"/>
            <a:chOff x="-4914900" y="7853363"/>
            <a:chExt cx="3384550" cy="1068388"/>
          </a:xfrm>
          <a:solidFill>
            <a:schemeClr val="bg1">
              <a:lumMod val="50000"/>
              <a:lumOff val="50000"/>
            </a:schemeClr>
          </a:solidFill>
        </p:grpSpPr>
        <p:sp>
          <p:nvSpPr>
            <p:cNvPr id="19" name="Freeform 9"/>
            <p:cNvSpPr>
              <a:spLocks noEditPoints="1"/>
            </p:cNvSpPr>
            <p:nvPr/>
          </p:nvSpPr>
          <p:spPr bwMode="auto">
            <a:xfrm>
              <a:off x="-3700463" y="8056563"/>
              <a:ext cx="606425" cy="663575"/>
            </a:xfrm>
            <a:custGeom>
              <a:avLst/>
              <a:gdLst>
                <a:gd name="T0" fmla="*/ 346 w 764"/>
                <a:gd name="T1" fmla="*/ 88 h 835"/>
                <a:gd name="T2" fmla="*/ 271 w 764"/>
                <a:gd name="T3" fmla="*/ 109 h 835"/>
                <a:gd name="T4" fmla="*/ 206 w 764"/>
                <a:gd name="T5" fmla="*/ 150 h 835"/>
                <a:gd name="T6" fmla="*/ 156 w 764"/>
                <a:gd name="T7" fmla="*/ 210 h 835"/>
                <a:gd name="T8" fmla="*/ 121 w 764"/>
                <a:gd name="T9" fmla="*/ 286 h 835"/>
                <a:gd name="T10" fmla="*/ 103 w 764"/>
                <a:gd name="T11" fmla="*/ 371 h 835"/>
                <a:gd name="T12" fmla="*/ 103 w 764"/>
                <a:gd name="T13" fmla="*/ 465 h 835"/>
                <a:gd name="T14" fmla="*/ 119 w 764"/>
                <a:gd name="T15" fmla="*/ 551 h 835"/>
                <a:gd name="T16" fmla="*/ 153 w 764"/>
                <a:gd name="T17" fmla="*/ 627 h 835"/>
                <a:gd name="T18" fmla="*/ 204 w 764"/>
                <a:gd name="T19" fmla="*/ 685 h 835"/>
                <a:gd name="T20" fmla="*/ 267 w 764"/>
                <a:gd name="T21" fmla="*/ 726 h 835"/>
                <a:gd name="T22" fmla="*/ 340 w 764"/>
                <a:gd name="T23" fmla="*/ 747 h 835"/>
                <a:gd name="T24" fmla="*/ 422 w 764"/>
                <a:gd name="T25" fmla="*/ 747 h 835"/>
                <a:gd name="T26" fmla="*/ 499 w 764"/>
                <a:gd name="T27" fmla="*/ 728 h 835"/>
                <a:gd name="T28" fmla="*/ 562 w 764"/>
                <a:gd name="T29" fmla="*/ 687 h 835"/>
                <a:gd name="T30" fmla="*/ 612 w 764"/>
                <a:gd name="T31" fmla="*/ 630 h 835"/>
                <a:gd name="T32" fmla="*/ 646 w 764"/>
                <a:gd name="T33" fmla="*/ 557 h 835"/>
                <a:gd name="T34" fmla="*/ 663 w 764"/>
                <a:gd name="T35" fmla="*/ 469 h 835"/>
                <a:gd name="T36" fmla="*/ 663 w 764"/>
                <a:gd name="T37" fmla="*/ 369 h 835"/>
                <a:gd name="T38" fmla="*/ 646 w 764"/>
                <a:gd name="T39" fmla="*/ 279 h 835"/>
                <a:gd name="T40" fmla="*/ 614 w 764"/>
                <a:gd name="T41" fmla="*/ 204 h 835"/>
                <a:gd name="T42" fmla="*/ 565 w 764"/>
                <a:gd name="T43" fmla="*/ 146 h 835"/>
                <a:gd name="T44" fmla="*/ 503 w 764"/>
                <a:gd name="T45" fmla="*/ 107 h 835"/>
                <a:gd name="T46" fmla="*/ 428 w 764"/>
                <a:gd name="T47" fmla="*/ 88 h 835"/>
                <a:gd name="T48" fmla="*/ 393 w 764"/>
                <a:gd name="T49" fmla="*/ 0 h 835"/>
                <a:gd name="T50" fmla="*/ 495 w 764"/>
                <a:gd name="T51" fmla="*/ 13 h 835"/>
                <a:gd name="T52" fmla="*/ 586 w 764"/>
                <a:gd name="T53" fmla="*/ 52 h 835"/>
                <a:gd name="T54" fmla="*/ 661 w 764"/>
                <a:gd name="T55" fmla="*/ 112 h 835"/>
                <a:gd name="T56" fmla="*/ 718 w 764"/>
                <a:gd name="T57" fmla="*/ 195 h 835"/>
                <a:gd name="T58" fmla="*/ 753 w 764"/>
                <a:gd name="T59" fmla="*/ 295 h 835"/>
                <a:gd name="T60" fmla="*/ 764 w 764"/>
                <a:gd name="T61" fmla="*/ 406 h 835"/>
                <a:gd name="T62" fmla="*/ 753 w 764"/>
                <a:gd name="T63" fmla="*/ 528 h 835"/>
                <a:gd name="T64" fmla="*/ 716 w 764"/>
                <a:gd name="T65" fmla="*/ 633 h 835"/>
                <a:gd name="T66" fmla="*/ 672 w 764"/>
                <a:gd name="T67" fmla="*/ 703 h 835"/>
                <a:gd name="T68" fmla="*/ 615 w 764"/>
                <a:gd name="T69" fmla="*/ 760 h 835"/>
                <a:gd name="T70" fmla="*/ 536 w 764"/>
                <a:gd name="T71" fmla="*/ 805 h 835"/>
                <a:gd name="T72" fmla="*/ 434 w 764"/>
                <a:gd name="T73" fmla="*/ 831 h 835"/>
                <a:gd name="T74" fmla="*/ 325 w 764"/>
                <a:gd name="T75" fmla="*/ 831 h 835"/>
                <a:gd name="T76" fmla="*/ 227 w 764"/>
                <a:gd name="T77" fmla="*/ 805 h 835"/>
                <a:gd name="T78" fmla="*/ 141 w 764"/>
                <a:gd name="T79" fmla="*/ 756 h 835"/>
                <a:gd name="T80" fmla="*/ 74 w 764"/>
                <a:gd name="T81" fmla="*/ 684 h 835"/>
                <a:gd name="T82" fmla="*/ 28 w 764"/>
                <a:gd name="T83" fmla="*/ 590 h 835"/>
                <a:gd name="T84" fmla="*/ 4 w 764"/>
                <a:gd name="T85" fmla="*/ 484 h 835"/>
                <a:gd name="T86" fmla="*/ 4 w 764"/>
                <a:gd name="T87" fmla="*/ 365 h 835"/>
                <a:gd name="T88" fmla="*/ 28 w 764"/>
                <a:gd name="T89" fmla="*/ 252 h 835"/>
                <a:gd name="T90" fmla="*/ 69 w 764"/>
                <a:gd name="T91" fmla="*/ 164 h 835"/>
                <a:gd name="T92" fmla="*/ 121 w 764"/>
                <a:gd name="T93" fmla="*/ 101 h 835"/>
                <a:gd name="T94" fmla="*/ 185 w 764"/>
                <a:gd name="T95" fmla="*/ 52 h 835"/>
                <a:gd name="T96" fmla="*/ 283 w 764"/>
                <a:gd name="T97" fmla="*/ 13 h 835"/>
                <a:gd name="T98" fmla="*/ 393 w 764"/>
                <a:gd name="T99"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4" h="835">
                  <a:moveTo>
                    <a:pt x="386" y="85"/>
                  </a:moveTo>
                  <a:lnTo>
                    <a:pt x="346" y="88"/>
                  </a:lnTo>
                  <a:lnTo>
                    <a:pt x="307" y="96"/>
                  </a:lnTo>
                  <a:lnTo>
                    <a:pt x="271" y="109"/>
                  </a:lnTo>
                  <a:lnTo>
                    <a:pt x="237" y="127"/>
                  </a:lnTo>
                  <a:lnTo>
                    <a:pt x="206" y="150"/>
                  </a:lnTo>
                  <a:lnTo>
                    <a:pt x="179" y="177"/>
                  </a:lnTo>
                  <a:lnTo>
                    <a:pt x="156" y="210"/>
                  </a:lnTo>
                  <a:lnTo>
                    <a:pt x="136" y="246"/>
                  </a:lnTo>
                  <a:lnTo>
                    <a:pt x="121" y="286"/>
                  </a:lnTo>
                  <a:lnTo>
                    <a:pt x="109" y="327"/>
                  </a:lnTo>
                  <a:lnTo>
                    <a:pt x="103" y="371"/>
                  </a:lnTo>
                  <a:lnTo>
                    <a:pt x="100" y="418"/>
                  </a:lnTo>
                  <a:lnTo>
                    <a:pt x="103" y="465"/>
                  </a:lnTo>
                  <a:lnTo>
                    <a:pt x="109" y="510"/>
                  </a:lnTo>
                  <a:lnTo>
                    <a:pt x="119" y="551"/>
                  </a:lnTo>
                  <a:lnTo>
                    <a:pt x="135" y="590"/>
                  </a:lnTo>
                  <a:lnTo>
                    <a:pt x="153" y="627"/>
                  </a:lnTo>
                  <a:lnTo>
                    <a:pt x="176" y="658"/>
                  </a:lnTo>
                  <a:lnTo>
                    <a:pt x="204" y="685"/>
                  </a:lnTo>
                  <a:lnTo>
                    <a:pt x="233" y="708"/>
                  </a:lnTo>
                  <a:lnTo>
                    <a:pt x="267" y="726"/>
                  </a:lnTo>
                  <a:lnTo>
                    <a:pt x="302" y="739"/>
                  </a:lnTo>
                  <a:lnTo>
                    <a:pt x="340" y="747"/>
                  </a:lnTo>
                  <a:lnTo>
                    <a:pt x="378" y="750"/>
                  </a:lnTo>
                  <a:lnTo>
                    <a:pt x="422" y="747"/>
                  </a:lnTo>
                  <a:lnTo>
                    <a:pt x="461" y="739"/>
                  </a:lnTo>
                  <a:lnTo>
                    <a:pt x="499" y="728"/>
                  </a:lnTo>
                  <a:lnTo>
                    <a:pt x="531" y="709"/>
                  </a:lnTo>
                  <a:lnTo>
                    <a:pt x="562" y="687"/>
                  </a:lnTo>
                  <a:lnTo>
                    <a:pt x="590" y="662"/>
                  </a:lnTo>
                  <a:lnTo>
                    <a:pt x="612" y="630"/>
                  </a:lnTo>
                  <a:lnTo>
                    <a:pt x="631" y="596"/>
                  </a:lnTo>
                  <a:lnTo>
                    <a:pt x="646" y="557"/>
                  </a:lnTo>
                  <a:lnTo>
                    <a:pt x="657" y="515"/>
                  </a:lnTo>
                  <a:lnTo>
                    <a:pt x="663" y="469"/>
                  </a:lnTo>
                  <a:lnTo>
                    <a:pt x="665" y="419"/>
                  </a:lnTo>
                  <a:lnTo>
                    <a:pt x="663" y="369"/>
                  </a:lnTo>
                  <a:lnTo>
                    <a:pt x="657" y="322"/>
                  </a:lnTo>
                  <a:lnTo>
                    <a:pt x="646" y="279"/>
                  </a:lnTo>
                  <a:lnTo>
                    <a:pt x="632" y="239"/>
                  </a:lnTo>
                  <a:lnTo>
                    <a:pt x="614" y="204"/>
                  </a:lnTo>
                  <a:lnTo>
                    <a:pt x="591" y="173"/>
                  </a:lnTo>
                  <a:lnTo>
                    <a:pt x="565" y="146"/>
                  </a:lnTo>
                  <a:lnTo>
                    <a:pt x="535" y="124"/>
                  </a:lnTo>
                  <a:lnTo>
                    <a:pt x="503" y="107"/>
                  </a:lnTo>
                  <a:lnTo>
                    <a:pt x="466" y="94"/>
                  </a:lnTo>
                  <a:lnTo>
                    <a:pt x="428" y="88"/>
                  </a:lnTo>
                  <a:lnTo>
                    <a:pt x="386" y="85"/>
                  </a:lnTo>
                  <a:close/>
                  <a:moveTo>
                    <a:pt x="393" y="0"/>
                  </a:moveTo>
                  <a:lnTo>
                    <a:pt x="446" y="4"/>
                  </a:lnTo>
                  <a:lnTo>
                    <a:pt x="495" y="13"/>
                  </a:lnTo>
                  <a:lnTo>
                    <a:pt x="542" y="28"/>
                  </a:lnTo>
                  <a:lnTo>
                    <a:pt x="586" y="52"/>
                  </a:lnTo>
                  <a:lnTo>
                    <a:pt x="626" y="80"/>
                  </a:lnTo>
                  <a:lnTo>
                    <a:pt x="661" y="112"/>
                  </a:lnTo>
                  <a:lnTo>
                    <a:pt x="692" y="151"/>
                  </a:lnTo>
                  <a:lnTo>
                    <a:pt x="718" y="195"/>
                  </a:lnTo>
                  <a:lnTo>
                    <a:pt x="737" y="243"/>
                  </a:lnTo>
                  <a:lnTo>
                    <a:pt x="753" y="295"/>
                  </a:lnTo>
                  <a:lnTo>
                    <a:pt x="760" y="349"/>
                  </a:lnTo>
                  <a:lnTo>
                    <a:pt x="764" y="406"/>
                  </a:lnTo>
                  <a:lnTo>
                    <a:pt x="760" y="470"/>
                  </a:lnTo>
                  <a:lnTo>
                    <a:pt x="753" y="528"/>
                  </a:lnTo>
                  <a:lnTo>
                    <a:pt x="737" y="583"/>
                  </a:lnTo>
                  <a:lnTo>
                    <a:pt x="716" y="633"/>
                  </a:lnTo>
                  <a:lnTo>
                    <a:pt x="697" y="669"/>
                  </a:lnTo>
                  <a:lnTo>
                    <a:pt x="672" y="703"/>
                  </a:lnTo>
                  <a:lnTo>
                    <a:pt x="645" y="733"/>
                  </a:lnTo>
                  <a:lnTo>
                    <a:pt x="615" y="760"/>
                  </a:lnTo>
                  <a:lnTo>
                    <a:pt x="582" y="782"/>
                  </a:lnTo>
                  <a:lnTo>
                    <a:pt x="536" y="805"/>
                  </a:lnTo>
                  <a:lnTo>
                    <a:pt x="487" y="822"/>
                  </a:lnTo>
                  <a:lnTo>
                    <a:pt x="434" y="831"/>
                  </a:lnTo>
                  <a:lnTo>
                    <a:pt x="378" y="835"/>
                  </a:lnTo>
                  <a:lnTo>
                    <a:pt x="325" y="831"/>
                  </a:lnTo>
                  <a:lnTo>
                    <a:pt x="275" y="822"/>
                  </a:lnTo>
                  <a:lnTo>
                    <a:pt x="227" y="805"/>
                  </a:lnTo>
                  <a:lnTo>
                    <a:pt x="182" y="783"/>
                  </a:lnTo>
                  <a:lnTo>
                    <a:pt x="141" y="756"/>
                  </a:lnTo>
                  <a:lnTo>
                    <a:pt x="105" y="722"/>
                  </a:lnTo>
                  <a:lnTo>
                    <a:pt x="74" y="684"/>
                  </a:lnTo>
                  <a:lnTo>
                    <a:pt x="48" y="640"/>
                  </a:lnTo>
                  <a:lnTo>
                    <a:pt x="28" y="590"/>
                  </a:lnTo>
                  <a:lnTo>
                    <a:pt x="13" y="539"/>
                  </a:lnTo>
                  <a:lnTo>
                    <a:pt x="4" y="484"/>
                  </a:lnTo>
                  <a:lnTo>
                    <a:pt x="0" y="427"/>
                  </a:lnTo>
                  <a:lnTo>
                    <a:pt x="4" y="365"/>
                  </a:lnTo>
                  <a:lnTo>
                    <a:pt x="13" y="307"/>
                  </a:lnTo>
                  <a:lnTo>
                    <a:pt x="28" y="252"/>
                  </a:lnTo>
                  <a:lnTo>
                    <a:pt x="48" y="202"/>
                  </a:lnTo>
                  <a:lnTo>
                    <a:pt x="69" y="164"/>
                  </a:lnTo>
                  <a:lnTo>
                    <a:pt x="94" y="131"/>
                  </a:lnTo>
                  <a:lnTo>
                    <a:pt x="121" y="101"/>
                  </a:lnTo>
                  <a:lnTo>
                    <a:pt x="152" y="75"/>
                  </a:lnTo>
                  <a:lnTo>
                    <a:pt x="185" y="52"/>
                  </a:lnTo>
                  <a:lnTo>
                    <a:pt x="232" y="29"/>
                  </a:lnTo>
                  <a:lnTo>
                    <a:pt x="283" y="13"/>
                  </a:lnTo>
                  <a:lnTo>
                    <a:pt x="336" y="4"/>
                  </a:lnTo>
                  <a:lnTo>
                    <a:pt x="3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0"/>
            <p:cNvSpPr>
              <a:spLocks/>
            </p:cNvSpPr>
            <p:nvPr/>
          </p:nvSpPr>
          <p:spPr bwMode="auto">
            <a:xfrm>
              <a:off x="-3049588" y="8021638"/>
              <a:ext cx="276225" cy="687388"/>
            </a:xfrm>
            <a:custGeom>
              <a:avLst/>
              <a:gdLst>
                <a:gd name="T0" fmla="*/ 281 w 349"/>
                <a:gd name="T1" fmla="*/ 0 h 867"/>
                <a:gd name="T2" fmla="*/ 307 w 349"/>
                <a:gd name="T3" fmla="*/ 2 h 867"/>
                <a:gd name="T4" fmla="*/ 331 w 349"/>
                <a:gd name="T5" fmla="*/ 6 h 867"/>
                <a:gd name="T6" fmla="*/ 349 w 349"/>
                <a:gd name="T7" fmla="*/ 11 h 867"/>
                <a:gd name="T8" fmla="*/ 349 w 349"/>
                <a:gd name="T9" fmla="*/ 95 h 867"/>
                <a:gd name="T10" fmla="*/ 329 w 349"/>
                <a:gd name="T11" fmla="*/ 86 h 867"/>
                <a:gd name="T12" fmla="*/ 310 w 349"/>
                <a:gd name="T13" fmla="*/ 81 h 867"/>
                <a:gd name="T14" fmla="*/ 288 w 349"/>
                <a:gd name="T15" fmla="*/ 79 h 867"/>
                <a:gd name="T16" fmla="*/ 262 w 349"/>
                <a:gd name="T17" fmla="*/ 82 h 867"/>
                <a:gd name="T18" fmla="*/ 240 w 349"/>
                <a:gd name="T19" fmla="*/ 90 h 867"/>
                <a:gd name="T20" fmla="*/ 222 w 349"/>
                <a:gd name="T21" fmla="*/ 101 h 867"/>
                <a:gd name="T22" fmla="*/ 209 w 349"/>
                <a:gd name="T23" fmla="*/ 120 h 867"/>
                <a:gd name="T24" fmla="*/ 198 w 349"/>
                <a:gd name="T25" fmla="*/ 142 h 867"/>
                <a:gd name="T26" fmla="*/ 192 w 349"/>
                <a:gd name="T27" fmla="*/ 169 h 867"/>
                <a:gd name="T28" fmla="*/ 191 w 349"/>
                <a:gd name="T29" fmla="*/ 201 h 867"/>
                <a:gd name="T30" fmla="*/ 191 w 349"/>
                <a:gd name="T31" fmla="*/ 291 h 867"/>
                <a:gd name="T32" fmla="*/ 325 w 349"/>
                <a:gd name="T33" fmla="*/ 291 h 867"/>
                <a:gd name="T34" fmla="*/ 325 w 349"/>
                <a:gd name="T35" fmla="*/ 368 h 867"/>
                <a:gd name="T36" fmla="*/ 191 w 349"/>
                <a:gd name="T37" fmla="*/ 368 h 867"/>
                <a:gd name="T38" fmla="*/ 191 w 349"/>
                <a:gd name="T39" fmla="*/ 867 h 867"/>
                <a:gd name="T40" fmla="*/ 99 w 349"/>
                <a:gd name="T41" fmla="*/ 867 h 867"/>
                <a:gd name="T42" fmla="*/ 99 w 349"/>
                <a:gd name="T43" fmla="*/ 368 h 867"/>
                <a:gd name="T44" fmla="*/ 0 w 349"/>
                <a:gd name="T45" fmla="*/ 368 h 867"/>
                <a:gd name="T46" fmla="*/ 0 w 349"/>
                <a:gd name="T47" fmla="*/ 291 h 867"/>
                <a:gd name="T48" fmla="*/ 99 w 349"/>
                <a:gd name="T49" fmla="*/ 291 h 867"/>
                <a:gd name="T50" fmla="*/ 99 w 349"/>
                <a:gd name="T51" fmla="*/ 197 h 867"/>
                <a:gd name="T52" fmla="*/ 100 w 349"/>
                <a:gd name="T53" fmla="*/ 164 h 867"/>
                <a:gd name="T54" fmla="*/ 106 w 349"/>
                <a:gd name="T55" fmla="*/ 132 h 867"/>
                <a:gd name="T56" fmla="*/ 117 w 349"/>
                <a:gd name="T57" fmla="*/ 104 h 867"/>
                <a:gd name="T58" fmla="*/ 131 w 349"/>
                <a:gd name="T59" fmla="*/ 78 h 867"/>
                <a:gd name="T60" fmla="*/ 151 w 349"/>
                <a:gd name="T61" fmla="*/ 55 h 867"/>
                <a:gd name="T62" fmla="*/ 178 w 349"/>
                <a:gd name="T63" fmla="*/ 31 h 867"/>
                <a:gd name="T64" fmla="*/ 209 w 349"/>
                <a:gd name="T65" fmla="*/ 15 h 867"/>
                <a:gd name="T66" fmla="*/ 244 w 349"/>
                <a:gd name="T67" fmla="*/ 4 h 867"/>
                <a:gd name="T68" fmla="*/ 281 w 349"/>
                <a:gd name="T69"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9" h="867">
                  <a:moveTo>
                    <a:pt x="281" y="0"/>
                  </a:moveTo>
                  <a:lnTo>
                    <a:pt x="307" y="2"/>
                  </a:lnTo>
                  <a:lnTo>
                    <a:pt x="331" y="6"/>
                  </a:lnTo>
                  <a:lnTo>
                    <a:pt x="349" y="11"/>
                  </a:lnTo>
                  <a:lnTo>
                    <a:pt x="349" y="95"/>
                  </a:lnTo>
                  <a:lnTo>
                    <a:pt x="329" y="86"/>
                  </a:lnTo>
                  <a:lnTo>
                    <a:pt x="310" y="81"/>
                  </a:lnTo>
                  <a:lnTo>
                    <a:pt x="288" y="79"/>
                  </a:lnTo>
                  <a:lnTo>
                    <a:pt x="262" y="82"/>
                  </a:lnTo>
                  <a:lnTo>
                    <a:pt x="240" y="90"/>
                  </a:lnTo>
                  <a:lnTo>
                    <a:pt x="222" y="101"/>
                  </a:lnTo>
                  <a:lnTo>
                    <a:pt x="209" y="120"/>
                  </a:lnTo>
                  <a:lnTo>
                    <a:pt x="198" y="142"/>
                  </a:lnTo>
                  <a:lnTo>
                    <a:pt x="192" y="169"/>
                  </a:lnTo>
                  <a:lnTo>
                    <a:pt x="191" y="201"/>
                  </a:lnTo>
                  <a:lnTo>
                    <a:pt x="191" y="291"/>
                  </a:lnTo>
                  <a:lnTo>
                    <a:pt x="325" y="291"/>
                  </a:lnTo>
                  <a:lnTo>
                    <a:pt x="325" y="368"/>
                  </a:lnTo>
                  <a:lnTo>
                    <a:pt x="191" y="368"/>
                  </a:lnTo>
                  <a:lnTo>
                    <a:pt x="191" y="867"/>
                  </a:lnTo>
                  <a:lnTo>
                    <a:pt x="99" y="867"/>
                  </a:lnTo>
                  <a:lnTo>
                    <a:pt x="99" y="368"/>
                  </a:lnTo>
                  <a:lnTo>
                    <a:pt x="0" y="368"/>
                  </a:lnTo>
                  <a:lnTo>
                    <a:pt x="0" y="291"/>
                  </a:lnTo>
                  <a:lnTo>
                    <a:pt x="99" y="291"/>
                  </a:lnTo>
                  <a:lnTo>
                    <a:pt x="99" y="197"/>
                  </a:lnTo>
                  <a:lnTo>
                    <a:pt x="100" y="164"/>
                  </a:lnTo>
                  <a:lnTo>
                    <a:pt x="106" y="132"/>
                  </a:lnTo>
                  <a:lnTo>
                    <a:pt x="117" y="104"/>
                  </a:lnTo>
                  <a:lnTo>
                    <a:pt x="131" y="78"/>
                  </a:lnTo>
                  <a:lnTo>
                    <a:pt x="151" y="55"/>
                  </a:lnTo>
                  <a:lnTo>
                    <a:pt x="178" y="31"/>
                  </a:lnTo>
                  <a:lnTo>
                    <a:pt x="209" y="15"/>
                  </a:lnTo>
                  <a:lnTo>
                    <a:pt x="244" y="4"/>
                  </a:lnTo>
                  <a:lnTo>
                    <a:pt x="2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1"/>
            <p:cNvSpPr>
              <a:spLocks/>
            </p:cNvSpPr>
            <p:nvPr/>
          </p:nvSpPr>
          <p:spPr bwMode="auto">
            <a:xfrm>
              <a:off x="-2797175" y="8021638"/>
              <a:ext cx="277813" cy="687388"/>
            </a:xfrm>
            <a:custGeom>
              <a:avLst/>
              <a:gdLst>
                <a:gd name="T0" fmla="*/ 281 w 348"/>
                <a:gd name="T1" fmla="*/ 0 h 867"/>
                <a:gd name="T2" fmla="*/ 307 w 348"/>
                <a:gd name="T3" fmla="*/ 2 h 867"/>
                <a:gd name="T4" fmla="*/ 329 w 348"/>
                <a:gd name="T5" fmla="*/ 6 h 867"/>
                <a:gd name="T6" fmla="*/ 348 w 348"/>
                <a:gd name="T7" fmla="*/ 11 h 867"/>
                <a:gd name="T8" fmla="*/ 348 w 348"/>
                <a:gd name="T9" fmla="*/ 95 h 867"/>
                <a:gd name="T10" fmla="*/ 329 w 348"/>
                <a:gd name="T11" fmla="*/ 86 h 867"/>
                <a:gd name="T12" fmla="*/ 308 w 348"/>
                <a:gd name="T13" fmla="*/ 81 h 867"/>
                <a:gd name="T14" fmla="*/ 286 w 348"/>
                <a:gd name="T15" fmla="*/ 79 h 867"/>
                <a:gd name="T16" fmla="*/ 260 w 348"/>
                <a:gd name="T17" fmla="*/ 82 h 867"/>
                <a:gd name="T18" fmla="*/ 239 w 348"/>
                <a:gd name="T19" fmla="*/ 90 h 867"/>
                <a:gd name="T20" fmla="*/ 221 w 348"/>
                <a:gd name="T21" fmla="*/ 101 h 867"/>
                <a:gd name="T22" fmla="*/ 207 w 348"/>
                <a:gd name="T23" fmla="*/ 120 h 867"/>
                <a:gd name="T24" fmla="*/ 198 w 348"/>
                <a:gd name="T25" fmla="*/ 142 h 867"/>
                <a:gd name="T26" fmla="*/ 192 w 348"/>
                <a:gd name="T27" fmla="*/ 169 h 867"/>
                <a:gd name="T28" fmla="*/ 189 w 348"/>
                <a:gd name="T29" fmla="*/ 201 h 867"/>
                <a:gd name="T30" fmla="*/ 189 w 348"/>
                <a:gd name="T31" fmla="*/ 291 h 867"/>
                <a:gd name="T32" fmla="*/ 325 w 348"/>
                <a:gd name="T33" fmla="*/ 291 h 867"/>
                <a:gd name="T34" fmla="*/ 325 w 348"/>
                <a:gd name="T35" fmla="*/ 368 h 867"/>
                <a:gd name="T36" fmla="*/ 189 w 348"/>
                <a:gd name="T37" fmla="*/ 368 h 867"/>
                <a:gd name="T38" fmla="*/ 189 w 348"/>
                <a:gd name="T39" fmla="*/ 867 h 867"/>
                <a:gd name="T40" fmla="*/ 97 w 348"/>
                <a:gd name="T41" fmla="*/ 867 h 867"/>
                <a:gd name="T42" fmla="*/ 97 w 348"/>
                <a:gd name="T43" fmla="*/ 368 h 867"/>
                <a:gd name="T44" fmla="*/ 0 w 348"/>
                <a:gd name="T45" fmla="*/ 368 h 867"/>
                <a:gd name="T46" fmla="*/ 0 w 348"/>
                <a:gd name="T47" fmla="*/ 291 h 867"/>
                <a:gd name="T48" fmla="*/ 97 w 348"/>
                <a:gd name="T49" fmla="*/ 291 h 867"/>
                <a:gd name="T50" fmla="*/ 97 w 348"/>
                <a:gd name="T51" fmla="*/ 197 h 867"/>
                <a:gd name="T52" fmla="*/ 100 w 348"/>
                <a:gd name="T53" fmla="*/ 164 h 867"/>
                <a:gd name="T54" fmla="*/ 106 w 348"/>
                <a:gd name="T55" fmla="*/ 132 h 867"/>
                <a:gd name="T56" fmla="*/ 116 w 348"/>
                <a:gd name="T57" fmla="*/ 104 h 867"/>
                <a:gd name="T58" fmla="*/ 131 w 348"/>
                <a:gd name="T59" fmla="*/ 78 h 867"/>
                <a:gd name="T60" fmla="*/ 149 w 348"/>
                <a:gd name="T61" fmla="*/ 55 h 867"/>
                <a:gd name="T62" fmla="*/ 176 w 348"/>
                <a:gd name="T63" fmla="*/ 31 h 867"/>
                <a:gd name="T64" fmla="*/ 208 w 348"/>
                <a:gd name="T65" fmla="*/ 15 h 867"/>
                <a:gd name="T66" fmla="*/ 242 w 348"/>
                <a:gd name="T67" fmla="*/ 4 h 867"/>
                <a:gd name="T68" fmla="*/ 281 w 348"/>
                <a:gd name="T69"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8" h="867">
                  <a:moveTo>
                    <a:pt x="281" y="0"/>
                  </a:moveTo>
                  <a:lnTo>
                    <a:pt x="307" y="2"/>
                  </a:lnTo>
                  <a:lnTo>
                    <a:pt x="329" y="6"/>
                  </a:lnTo>
                  <a:lnTo>
                    <a:pt x="348" y="11"/>
                  </a:lnTo>
                  <a:lnTo>
                    <a:pt x="348" y="95"/>
                  </a:lnTo>
                  <a:lnTo>
                    <a:pt x="329" y="86"/>
                  </a:lnTo>
                  <a:lnTo>
                    <a:pt x="308" y="81"/>
                  </a:lnTo>
                  <a:lnTo>
                    <a:pt x="286" y="79"/>
                  </a:lnTo>
                  <a:lnTo>
                    <a:pt x="260" y="82"/>
                  </a:lnTo>
                  <a:lnTo>
                    <a:pt x="239" y="90"/>
                  </a:lnTo>
                  <a:lnTo>
                    <a:pt x="221" y="101"/>
                  </a:lnTo>
                  <a:lnTo>
                    <a:pt x="207" y="120"/>
                  </a:lnTo>
                  <a:lnTo>
                    <a:pt x="198" y="142"/>
                  </a:lnTo>
                  <a:lnTo>
                    <a:pt x="192" y="169"/>
                  </a:lnTo>
                  <a:lnTo>
                    <a:pt x="189" y="201"/>
                  </a:lnTo>
                  <a:lnTo>
                    <a:pt x="189" y="291"/>
                  </a:lnTo>
                  <a:lnTo>
                    <a:pt x="325" y="291"/>
                  </a:lnTo>
                  <a:lnTo>
                    <a:pt x="325" y="368"/>
                  </a:lnTo>
                  <a:lnTo>
                    <a:pt x="189" y="368"/>
                  </a:lnTo>
                  <a:lnTo>
                    <a:pt x="189" y="867"/>
                  </a:lnTo>
                  <a:lnTo>
                    <a:pt x="97" y="867"/>
                  </a:lnTo>
                  <a:lnTo>
                    <a:pt x="97" y="368"/>
                  </a:lnTo>
                  <a:lnTo>
                    <a:pt x="0" y="368"/>
                  </a:lnTo>
                  <a:lnTo>
                    <a:pt x="0" y="291"/>
                  </a:lnTo>
                  <a:lnTo>
                    <a:pt x="97" y="291"/>
                  </a:lnTo>
                  <a:lnTo>
                    <a:pt x="97" y="197"/>
                  </a:lnTo>
                  <a:lnTo>
                    <a:pt x="100" y="164"/>
                  </a:lnTo>
                  <a:lnTo>
                    <a:pt x="106" y="132"/>
                  </a:lnTo>
                  <a:lnTo>
                    <a:pt x="116" y="104"/>
                  </a:lnTo>
                  <a:lnTo>
                    <a:pt x="131" y="78"/>
                  </a:lnTo>
                  <a:lnTo>
                    <a:pt x="149" y="55"/>
                  </a:lnTo>
                  <a:lnTo>
                    <a:pt x="176" y="31"/>
                  </a:lnTo>
                  <a:lnTo>
                    <a:pt x="208" y="15"/>
                  </a:lnTo>
                  <a:lnTo>
                    <a:pt x="242" y="4"/>
                  </a:lnTo>
                  <a:lnTo>
                    <a:pt x="2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2"/>
            <p:cNvSpPr>
              <a:spLocks noEditPoints="1"/>
            </p:cNvSpPr>
            <p:nvPr/>
          </p:nvSpPr>
          <p:spPr bwMode="auto">
            <a:xfrm>
              <a:off x="-2481263" y="8039100"/>
              <a:ext cx="95250" cy="669925"/>
            </a:xfrm>
            <a:custGeom>
              <a:avLst/>
              <a:gdLst>
                <a:gd name="T0" fmla="*/ 13 w 122"/>
                <a:gd name="T1" fmla="*/ 267 h 843"/>
                <a:gd name="T2" fmla="*/ 106 w 122"/>
                <a:gd name="T3" fmla="*/ 267 h 843"/>
                <a:gd name="T4" fmla="*/ 106 w 122"/>
                <a:gd name="T5" fmla="*/ 843 h 843"/>
                <a:gd name="T6" fmla="*/ 13 w 122"/>
                <a:gd name="T7" fmla="*/ 843 h 843"/>
                <a:gd name="T8" fmla="*/ 13 w 122"/>
                <a:gd name="T9" fmla="*/ 267 h 843"/>
                <a:gd name="T10" fmla="*/ 61 w 122"/>
                <a:gd name="T11" fmla="*/ 0 h 843"/>
                <a:gd name="T12" fmla="*/ 78 w 122"/>
                <a:gd name="T13" fmla="*/ 2 h 843"/>
                <a:gd name="T14" fmla="*/ 92 w 122"/>
                <a:gd name="T15" fmla="*/ 7 h 843"/>
                <a:gd name="T16" fmla="*/ 104 w 122"/>
                <a:gd name="T17" fmla="*/ 18 h 843"/>
                <a:gd name="T18" fmla="*/ 114 w 122"/>
                <a:gd name="T19" fmla="*/ 29 h 843"/>
                <a:gd name="T20" fmla="*/ 119 w 122"/>
                <a:gd name="T21" fmla="*/ 44 h 843"/>
                <a:gd name="T22" fmla="*/ 122 w 122"/>
                <a:gd name="T23" fmla="*/ 59 h 843"/>
                <a:gd name="T24" fmla="*/ 119 w 122"/>
                <a:gd name="T25" fmla="*/ 76 h 843"/>
                <a:gd name="T26" fmla="*/ 114 w 122"/>
                <a:gd name="T27" fmla="*/ 90 h 843"/>
                <a:gd name="T28" fmla="*/ 104 w 122"/>
                <a:gd name="T29" fmla="*/ 103 h 843"/>
                <a:gd name="T30" fmla="*/ 91 w 122"/>
                <a:gd name="T31" fmla="*/ 112 h 843"/>
                <a:gd name="T32" fmla="*/ 77 w 122"/>
                <a:gd name="T33" fmla="*/ 118 h 843"/>
                <a:gd name="T34" fmla="*/ 61 w 122"/>
                <a:gd name="T35" fmla="*/ 120 h 843"/>
                <a:gd name="T36" fmla="*/ 45 w 122"/>
                <a:gd name="T37" fmla="*/ 118 h 843"/>
                <a:gd name="T38" fmla="*/ 31 w 122"/>
                <a:gd name="T39" fmla="*/ 112 h 843"/>
                <a:gd name="T40" fmla="*/ 18 w 122"/>
                <a:gd name="T41" fmla="*/ 103 h 843"/>
                <a:gd name="T42" fmla="*/ 8 w 122"/>
                <a:gd name="T43" fmla="*/ 92 h 843"/>
                <a:gd name="T44" fmla="*/ 3 w 122"/>
                <a:gd name="T45" fmla="*/ 76 h 843"/>
                <a:gd name="T46" fmla="*/ 0 w 122"/>
                <a:gd name="T47" fmla="*/ 59 h 843"/>
                <a:gd name="T48" fmla="*/ 3 w 122"/>
                <a:gd name="T49" fmla="*/ 44 h 843"/>
                <a:gd name="T50" fmla="*/ 8 w 122"/>
                <a:gd name="T51" fmla="*/ 31 h 843"/>
                <a:gd name="T52" fmla="*/ 18 w 122"/>
                <a:gd name="T53" fmla="*/ 18 h 843"/>
                <a:gd name="T54" fmla="*/ 30 w 122"/>
                <a:gd name="T55" fmla="*/ 7 h 843"/>
                <a:gd name="T56" fmla="*/ 44 w 122"/>
                <a:gd name="T57" fmla="*/ 2 h 843"/>
                <a:gd name="T58" fmla="*/ 61 w 122"/>
                <a:gd name="T59" fmla="*/ 0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843">
                  <a:moveTo>
                    <a:pt x="13" y="267"/>
                  </a:moveTo>
                  <a:lnTo>
                    <a:pt x="106" y="267"/>
                  </a:lnTo>
                  <a:lnTo>
                    <a:pt x="106" y="843"/>
                  </a:lnTo>
                  <a:lnTo>
                    <a:pt x="13" y="843"/>
                  </a:lnTo>
                  <a:lnTo>
                    <a:pt x="13" y="267"/>
                  </a:lnTo>
                  <a:close/>
                  <a:moveTo>
                    <a:pt x="61" y="0"/>
                  </a:moveTo>
                  <a:lnTo>
                    <a:pt x="78" y="2"/>
                  </a:lnTo>
                  <a:lnTo>
                    <a:pt x="92" y="7"/>
                  </a:lnTo>
                  <a:lnTo>
                    <a:pt x="104" y="18"/>
                  </a:lnTo>
                  <a:lnTo>
                    <a:pt x="114" y="29"/>
                  </a:lnTo>
                  <a:lnTo>
                    <a:pt x="119" y="44"/>
                  </a:lnTo>
                  <a:lnTo>
                    <a:pt x="122" y="59"/>
                  </a:lnTo>
                  <a:lnTo>
                    <a:pt x="119" y="76"/>
                  </a:lnTo>
                  <a:lnTo>
                    <a:pt x="114" y="90"/>
                  </a:lnTo>
                  <a:lnTo>
                    <a:pt x="104" y="103"/>
                  </a:lnTo>
                  <a:lnTo>
                    <a:pt x="91" y="112"/>
                  </a:lnTo>
                  <a:lnTo>
                    <a:pt x="77" y="118"/>
                  </a:lnTo>
                  <a:lnTo>
                    <a:pt x="61" y="120"/>
                  </a:lnTo>
                  <a:lnTo>
                    <a:pt x="45" y="118"/>
                  </a:lnTo>
                  <a:lnTo>
                    <a:pt x="31" y="112"/>
                  </a:lnTo>
                  <a:lnTo>
                    <a:pt x="18" y="103"/>
                  </a:lnTo>
                  <a:lnTo>
                    <a:pt x="8" y="92"/>
                  </a:lnTo>
                  <a:lnTo>
                    <a:pt x="3" y="76"/>
                  </a:lnTo>
                  <a:lnTo>
                    <a:pt x="0" y="59"/>
                  </a:lnTo>
                  <a:lnTo>
                    <a:pt x="3" y="44"/>
                  </a:lnTo>
                  <a:lnTo>
                    <a:pt x="8" y="31"/>
                  </a:lnTo>
                  <a:lnTo>
                    <a:pt x="18" y="18"/>
                  </a:lnTo>
                  <a:lnTo>
                    <a:pt x="30" y="7"/>
                  </a:lnTo>
                  <a:lnTo>
                    <a:pt x="44" y="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3"/>
            <p:cNvSpPr>
              <a:spLocks/>
            </p:cNvSpPr>
            <p:nvPr/>
          </p:nvSpPr>
          <p:spPr bwMode="auto">
            <a:xfrm>
              <a:off x="-2322513" y="8240713"/>
              <a:ext cx="342900" cy="479425"/>
            </a:xfrm>
            <a:custGeom>
              <a:avLst/>
              <a:gdLst>
                <a:gd name="T0" fmla="*/ 299 w 432"/>
                <a:gd name="T1" fmla="*/ 0 h 605"/>
                <a:gd name="T2" fmla="*/ 337 w 432"/>
                <a:gd name="T3" fmla="*/ 2 h 605"/>
                <a:gd name="T4" fmla="*/ 370 w 432"/>
                <a:gd name="T5" fmla="*/ 8 h 605"/>
                <a:gd name="T6" fmla="*/ 403 w 432"/>
                <a:gd name="T7" fmla="*/ 17 h 605"/>
                <a:gd name="T8" fmla="*/ 432 w 432"/>
                <a:gd name="T9" fmla="*/ 30 h 605"/>
                <a:gd name="T10" fmla="*/ 432 w 432"/>
                <a:gd name="T11" fmla="*/ 125 h 605"/>
                <a:gd name="T12" fmla="*/ 400 w 432"/>
                <a:gd name="T13" fmla="*/ 104 h 605"/>
                <a:gd name="T14" fmla="*/ 366 w 432"/>
                <a:gd name="T15" fmla="*/ 90 h 605"/>
                <a:gd name="T16" fmla="*/ 331 w 432"/>
                <a:gd name="T17" fmla="*/ 82 h 605"/>
                <a:gd name="T18" fmla="*/ 295 w 432"/>
                <a:gd name="T19" fmla="*/ 79 h 605"/>
                <a:gd name="T20" fmla="*/ 261 w 432"/>
                <a:gd name="T21" fmla="*/ 82 h 605"/>
                <a:gd name="T22" fmla="*/ 229 w 432"/>
                <a:gd name="T23" fmla="*/ 90 h 605"/>
                <a:gd name="T24" fmla="*/ 201 w 432"/>
                <a:gd name="T25" fmla="*/ 103 h 605"/>
                <a:gd name="T26" fmla="*/ 173 w 432"/>
                <a:gd name="T27" fmla="*/ 119 h 605"/>
                <a:gd name="T28" fmla="*/ 150 w 432"/>
                <a:gd name="T29" fmla="*/ 143 h 605"/>
                <a:gd name="T30" fmla="*/ 129 w 432"/>
                <a:gd name="T31" fmla="*/ 170 h 605"/>
                <a:gd name="T32" fmla="*/ 114 w 432"/>
                <a:gd name="T33" fmla="*/ 200 h 605"/>
                <a:gd name="T34" fmla="*/ 103 w 432"/>
                <a:gd name="T35" fmla="*/ 233 h 605"/>
                <a:gd name="T36" fmla="*/ 96 w 432"/>
                <a:gd name="T37" fmla="*/ 268 h 605"/>
                <a:gd name="T38" fmla="*/ 94 w 432"/>
                <a:gd name="T39" fmla="*/ 309 h 605"/>
                <a:gd name="T40" fmla="*/ 96 w 432"/>
                <a:gd name="T41" fmla="*/ 346 h 605"/>
                <a:gd name="T42" fmla="*/ 102 w 432"/>
                <a:gd name="T43" fmla="*/ 382 h 605"/>
                <a:gd name="T44" fmla="*/ 114 w 432"/>
                <a:gd name="T45" fmla="*/ 413 h 605"/>
                <a:gd name="T46" fmla="*/ 128 w 432"/>
                <a:gd name="T47" fmla="*/ 442 h 605"/>
                <a:gd name="T48" fmla="*/ 147 w 432"/>
                <a:gd name="T49" fmla="*/ 468 h 605"/>
                <a:gd name="T50" fmla="*/ 169 w 432"/>
                <a:gd name="T51" fmla="*/ 489 h 605"/>
                <a:gd name="T52" fmla="*/ 195 w 432"/>
                <a:gd name="T53" fmla="*/ 505 h 605"/>
                <a:gd name="T54" fmla="*/ 224 w 432"/>
                <a:gd name="T55" fmla="*/ 517 h 605"/>
                <a:gd name="T56" fmla="*/ 255 w 432"/>
                <a:gd name="T57" fmla="*/ 524 h 605"/>
                <a:gd name="T58" fmla="*/ 290 w 432"/>
                <a:gd name="T59" fmla="*/ 526 h 605"/>
                <a:gd name="T60" fmla="*/ 327 w 432"/>
                <a:gd name="T61" fmla="*/ 522 h 605"/>
                <a:gd name="T62" fmla="*/ 362 w 432"/>
                <a:gd name="T63" fmla="*/ 513 h 605"/>
                <a:gd name="T64" fmla="*/ 397 w 432"/>
                <a:gd name="T65" fmla="*/ 498 h 605"/>
                <a:gd name="T66" fmla="*/ 431 w 432"/>
                <a:gd name="T67" fmla="*/ 477 h 605"/>
                <a:gd name="T68" fmla="*/ 431 w 432"/>
                <a:gd name="T69" fmla="*/ 564 h 605"/>
                <a:gd name="T70" fmla="*/ 396 w 432"/>
                <a:gd name="T71" fmla="*/ 582 h 605"/>
                <a:gd name="T72" fmla="*/ 359 w 432"/>
                <a:gd name="T73" fmla="*/ 595 h 605"/>
                <a:gd name="T74" fmla="*/ 317 w 432"/>
                <a:gd name="T75" fmla="*/ 603 h 605"/>
                <a:gd name="T76" fmla="*/ 273 w 432"/>
                <a:gd name="T77" fmla="*/ 605 h 605"/>
                <a:gd name="T78" fmla="*/ 236 w 432"/>
                <a:gd name="T79" fmla="*/ 603 h 605"/>
                <a:gd name="T80" fmla="*/ 199 w 432"/>
                <a:gd name="T81" fmla="*/ 596 h 605"/>
                <a:gd name="T82" fmla="*/ 164 w 432"/>
                <a:gd name="T83" fmla="*/ 584 h 605"/>
                <a:gd name="T84" fmla="*/ 132 w 432"/>
                <a:gd name="T85" fmla="*/ 569 h 605"/>
                <a:gd name="T86" fmla="*/ 102 w 432"/>
                <a:gd name="T87" fmla="*/ 548 h 605"/>
                <a:gd name="T88" fmla="*/ 76 w 432"/>
                <a:gd name="T89" fmla="*/ 525 h 605"/>
                <a:gd name="T90" fmla="*/ 53 w 432"/>
                <a:gd name="T91" fmla="*/ 496 h 605"/>
                <a:gd name="T92" fmla="*/ 35 w 432"/>
                <a:gd name="T93" fmla="*/ 465 h 605"/>
                <a:gd name="T94" fmla="*/ 19 w 432"/>
                <a:gd name="T95" fmla="*/ 432 h 605"/>
                <a:gd name="T96" fmla="*/ 8 w 432"/>
                <a:gd name="T97" fmla="*/ 395 h 605"/>
                <a:gd name="T98" fmla="*/ 1 w 432"/>
                <a:gd name="T99" fmla="*/ 356 h 605"/>
                <a:gd name="T100" fmla="*/ 0 w 432"/>
                <a:gd name="T101" fmla="*/ 316 h 605"/>
                <a:gd name="T102" fmla="*/ 1 w 432"/>
                <a:gd name="T103" fmla="*/ 271 h 605"/>
                <a:gd name="T104" fmla="*/ 9 w 432"/>
                <a:gd name="T105" fmla="*/ 227 h 605"/>
                <a:gd name="T106" fmla="*/ 21 w 432"/>
                <a:gd name="T107" fmla="*/ 188 h 605"/>
                <a:gd name="T108" fmla="*/ 36 w 432"/>
                <a:gd name="T109" fmla="*/ 151 h 605"/>
                <a:gd name="T110" fmla="*/ 57 w 432"/>
                <a:gd name="T111" fmla="*/ 117 h 605"/>
                <a:gd name="T112" fmla="*/ 81 w 432"/>
                <a:gd name="T113" fmla="*/ 87 h 605"/>
                <a:gd name="T114" fmla="*/ 110 w 432"/>
                <a:gd name="T115" fmla="*/ 60 h 605"/>
                <a:gd name="T116" fmla="*/ 142 w 432"/>
                <a:gd name="T117" fmla="*/ 39 h 605"/>
                <a:gd name="T118" fmla="*/ 177 w 432"/>
                <a:gd name="T119" fmla="*/ 22 h 605"/>
                <a:gd name="T120" fmla="*/ 215 w 432"/>
                <a:gd name="T121" fmla="*/ 9 h 605"/>
                <a:gd name="T122" fmla="*/ 255 w 432"/>
                <a:gd name="T123" fmla="*/ 3 h 605"/>
                <a:gd name="T124" fmla="*/ 299 w 432"/>
                <a:gd name="T125"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2" h="605">
                  <a:moveTo>
                    <a:pt x="299" y="0"/>
                  </a:moveTo>
                  <a:lnTo>
                    <a:pt x="337" y="2"/>
                  </a:lnTo>
                  <a:lnTo>
                    <a:pt x="370" y="8"/>
                  </a:lnTo>
                  <a:lnTo>
                    <a:pt x="403" y="17"/>
                  </a:lnTo>
                  <a:lnTo>
                    <a:pt x="432" y="30"/>
                  </a:lnTo>
                  <a:lnTo>
                    <a:pt x="432" y="125"/>
                  </a:lnTo>
                  <a:lnTo>
                    <a:pt x="400" y="104"/>
                  </a:lnTo>
                  <a:lnTo>
                    <a:pt x="366" y="90"/>
                  </a:lnTo>
                  <a:lnTo>
                    <a:pt x="331" y="82"/>
                  </a:lnTo>
                  <a:lnTo>
                    <a:pt x="295" y="79"/>
                  </a:lnTo>
                  <a:lnTo>
                    <a:pt x="261" y="82"/>
                  </a:lnTo>
                  <a:lnTo>
                    <a:pt x="229" y="90"/>
                  </a:lnTo>
                  <a:lnTo>
                    <a:pt x="201" y="103"/>
                  </a:lnTo>
                  <a:lnTo>
                    <a:pt x="173" y="119"/>
                  </a:lnTo>
                  <a:lnTo>
                    <a:pt x="150" y="143"/>
                  </a:lnTo>
                  <a:lnTo>
                    <a:pt x="129" y="170"/>
                  </a:lnTo>
                  <a:lnTo>
                    <a:pt x="114" y="200"/>
                  </a:lnTo>
                  <a:lnTo>
                    <a:pt x="103" y="233"/>
                  </a:lnTo>
                  <a:lnTo>
                    <a:pt x="96" y="268"/>
                  </a:lnTo>
                  <a:lnTo>
                    <a:pt x="94" y="309"/>
                  </a:lnTo>
                  <a:lnTo>
                    <a:pt x="96" y="346"/>
                  </a:lnTo>
                  <a:lnTo>
                    <a:pt x="102" y="382"/>
                  </a:lnTo>
                  <a:lnTo>
                    <a:pt x="114" y="413"/>
                  </a:lnTo>
                  <a:lnTo>
                    <a:pt x="128" y="442"/>
                  </a:lnTo>
                  <a:lnTo>
                    <a:pt x="147" y="468"/>
                  </a:lnTo>
                  <a:lnTo>
                    <a:pt x="169" y="489"/>
                  </a:lnTo>
                  <a:lnTo>
                    <a:pt x="195" y="505"/>
                  </a:lnTo>
                  <a:lnTo>
                    <a:pt x="224" y="517"/>
                  </a:lnTo>
                  <a:lnTo>
                    <a:pt x="255" y="524"/>
                  </a:lnTo>
                  <a:lnTo>
                    <a:pt x="290" y="526"/>
                  </a:lnTo>
                  <a:lnTo>
                    <a:pt x="327" y="522"/>
                  </a:lnTo>
                  <a:lnTo>
                    <a:pt x="362" y="513"/>
                  </a:lnTo>
                  <a:lnTo>
                    <a:pt x="397" y="498"/>
                  </a:lnTo>
                  <a:lnTo>
                    <a:pt x="431" y="477"/>
                  </a:lnTo>
                  <a:lnTo>
                    <a:pt x="431" y="564"/>
                  </a:lnTo>
                  <a:lnTo>
                    <a:pt x="396" y="582"/>
                  </a:lnTo>
                  <a:lnTo>
                    <a:pt x="359" y="595"/>
                  </a:lnTo>
                  <a:lnTo>
                    <a:pt x="317" y="603"/>
                  </a:lnTo>
                  <a:lnTo>
                    <a:pt x="273" y="605"/>
                  </a:lnTo>
                  <a:lnTo>
                    <a:pt x="236" y="603"/>
                  </a:lnTo>
                  <a:lnTo>
                    <a:pt x="199" y="596"/>
                  </a:lnTo>
                  <a:lnTo>
                    <a:pt x="164" y="584"/>
                  </a:lnTo>
                  <a:lnTo>
                    <a:pt x="132" y="569"/>
                  </a:lnTo>
                  <a:lnTo>
                    <a:pt x="102" y="548"/>
                  </a:lnTo>
                  <a:lnTo>
                    <a:pt x="76" y="525"/>
                  </a:lnTo>
                  <a:lnTo>
                    <a:pt x="53" y="496"/>
                  </a:lnTo>
                  <a:lnTo>
                    <a:pt x="35" y="465"/>
                  </a:lnTo>
                  <a:lnTo>
                    <a:pt x="19" y="432"/>
                  </a:lnTo>
                  <a:lnTo>
                    <a:pt x="8" y="395"/>
                  </a:lnTo>
                  <a:lnTo>
                    <a:pt x="1" y="356"/>
                  </a:lnTo>
                  <a:lnTo>
                    <a:pt x="0" y="316"/>
                  </a:lnTo>
                  <a:lnTo>
                    <a:pt x="1" y="271"/>
                  </a:lnTo>
                  <a:lnTo>
                    <a:pt x="9" y="227"/>
                  </a:lnTo>
                  <a:lnTo>
                    <a:pt x="21" y="188"/>
                  </a:lnTo>
                  <a:lnTo>
                    <a:pt x="36" y="151"/>
                  </a:lnTo>
                  <a:lnTo>
                    <a:pt x="57" y="117"/>
                  </a:lnTo>
                  <a:lnTo>
                    <a:pt x="81" y="87"/>
                  </a:lnTo>
                  <a:lnTo>
                    <a:pt x="110" y="60"/>
                  </a:lnTo>
                  <a:lnTo>
                    <a:pt x="142" y="39"/>
                  </a:lnTo>
                  <a:lnTo>
                    <a:pt x="177" y="22"/>
                  </a:lnTo>
                  <a:lnTo>
                    <a:pt x="215" y="9"/>
                  </a:lnTo>
                  <a:lnTo>
                    <a:pt x="255" y="3"/>
                  </a:lnTo>
                  <a:lnTo>
                    <a:pt x="2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4"/>
            <p:cNvSpPr>
              <a:spLocks noEditPoints="1"/>
            </p:cNvSpPr>
            <p:nvPr/>
          </p:nvSpPr>
          <p:spPr bwMode="auto">
            <a:xfrm>
              <a:off x="-1928813" y="8240713"/>
              <a:ext cx="398463" cy="479425"/>
            </a:xfrm>
            <a:custGeom>
              <a:avLst/>
              <a:gdLst>
                <a:gd name="T0" fmla="*/ 233 w 502"/>
                <a:gd name="T1" fmla="*/ 82 h 605"/>
                <a:gd name="T2" fmla="*/ 178 w 502"/>
                <a:gd name="T3" fmla="*/ 105 h 605"/>
                <a:gd name="T4" fmla="*/ 133 w 502"/>
                <a:gd name="T5" fmla="*/ 151 h 605"/>
                <a:gd name="T6" fmla="*/ 105 w 502"/>
                <a:gd name="T7" fmla="*/ 211 h 605"/>
                <a:gd name="T8" fmla="*/ 408 w 502"/>
                <a:gd name="T9" fmla="*/ 248 h 605"/>
                <a:gd name="T10" fmla="*/ 397 w 502"/>
                <a:gd name="T11" fmla="*/ 176 h 605"/>
                <a:gd name="T12" fmla="*/ 370 w 502"/>
                <a:gd name="T13" fmla="*/ 123 h 605"/>
                <a:gd name="T14" fmla="*/ 325 w 502"/>
                <a:gd name="T15" fmla="*/ 90 h 605"/>
                <a:gd name="T16" fmla="*/ 264 w 502"/>
                <a:gd name="T17" fmla="*/ 79 h 605"/>
                <a:gd name="T18" fmla="*/ 308 w 502"/>
                <a:gd name="T19" fmla="*/ 3 h 605"/>
                <a:gd name="T20" fmla="*/ 382 w 502"/>
                <a:gd name="T21" fmla="*/ 26 h 605"/>
                <a:gd name="T22" fmla="*/ 440 w 502"/>
                <a:gd name="T23" fmla="*/ 73 h 605"/>
                <a:gd name="T24" fmla="*/ 480 w 502"/>
                <a:gd name="T25" fmla="*/ 140 h 605"/>
                <a:gd name="T26" fmla="*/ 500 w 502"/>
                <a:gd name="T27" fmla="*/ 227 h 605"/>
                <a:gd name="T28" fmla="*/ 502 w 502"/>
                <a:gd name="T29" fmla="*/ 325 h 605"/>
                <a:gd name="T30" fmla="*/ 98 w 502"/>
                <a:gd name="T31" fmla="*/ 363 h 605"/>
                <a:gd name="T32" fmla="*/ 115 w 502"/>
                <a:gd name="T33" fmla="*/ 426 h 605"/>
                <a:gd name="T34" fmla="*/ 147 w 502"/>
                <a:gd name="T35" fmla="*/ 474 h 605"/>
                <a:gd name="T36" fmla="*/ 193 w 502"/>
                <a:gd name="T37" fmla="*/ 507 h 605"/>
                <a:gd name="T38" fmla="*/ 251 w 502"/>
                <a:gd name="T39" fmla="*/ 524 h 605"/>
                <a:gd name="T40" fmla="*/ 331 w 502"/>
                <a:gd name="T41" fmla="*/ 522 h 605"/>
                <a:gd name="T42" fmla="*/ 421 w 502"/>
                <a:gd name="T43" fmla="*/ 490 h 605"/>
                <a:gd name="T44" fmla="*/ 462 w 502"/>
                <a:gd name="T45" fmla="*/ 549 h 605"/>
                <a:gd name="T46" fmla="*/ 393 w 502"/>
                <a:gd name="T47" fmla="*/ 584 h 605"/>
                <a:gd name="T48" fmla="*/ 309 w 502"/>
                <a:gd name="T49" fmla="*/ 603 h 605"/>
                <a:gd name="T50" fmla="*/ 223 w 502"/>
                <a:gd name="T51" fmla="*/ 603 h 605"/>
                <a:gd name="T52" fmla="*/ 153 w 502"/>
                <a:gd name="T53" fmla="*/ 584 h 605"/>
                <a:gd name="T54" fmla="*/ 94 w 502"/>
                <a:gd name="T55" fmla="*/ 549 h 605"/>
                <a:gd name="T56" fmla="*/ 48 w 502"/>
                <a:gd name="T57" fmla="*/ 496 h 605"/>
                <a:gd name="T58" fmla="*/ 18 w 502"/>
                <a:gd name="T59" fmla="*/ 430 h 605"/>
                <a:gd name="T60" fmla="*/ 2 w 502"/>
                <a:gd name="T61" fmla="*/ 350 h 605"/>
                <a:gd name="T62" fmla="*/ 2 w 502"/>
                <a:gd name="T63" fmla="*/ 263 h 605"/>
                <a:gd name="T64" fmla="*/ 19 w 502"/>
                <a:gd name="T65" fmla="*/ 184 h 605"/>
                <a:gd name="T66" fmla="*/ 54 w 502"/>
                <a:gd name="T67" fmla="*/ 116 h 605"/>
                <a:gd name="T68" fmla="*/ 101 w 502"/>
                <a:gd name="T69" fmla="*/ 60 h 605"/>
                <a:gd name="T70" fmla="*/ 162 w 502"/>
                <a:gd name="T71" fmla="*/ 22 h 605"/>
                <a:gd name="T72" fmla="*/ 229 w 502"/>
                <a:gd name="T73" fmla="*/ 3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2" h="605">
                  <a:moveTo>
                    <a:pt x="264" y="79"/>
                  </a:moveTo>
                  <a:lnTo>
                    <a:pt x="233" y="82"/>
                  </a:lnTo>
                  <a:lnTo>
                    <a:pt x="204" y="91"/>
                  </a:lnTo>
                  <a:lnTo>
                    <a:pt x="178" y="105"/>
                  </a:lnTo>
                  <a:lnTo>
                    <a:pt x="154" y="125"/>
                  </a:lnTo>
                  <a:lnTo>
                    <a:pt x="133" y="151"/>
                  </a:lnTo>
                  <a:lnTo>
                    <a:pt x="118" y="178"/>
                  </a:lnTo>
                  <a:lnTo>
                    <a:pt x="105" y="211"/>
                  </a:lnTo>
                  <a:lnTo>
                    <a:pt x="97" y="248"/>
                  </a:lnTo>
                  <a:lnTo>
                    <a:pt x="408" y="248"/>
                  </a:lnTo>
                  <a:lnTo>
                    <a:pt x="405" y="210"/>
                  </a:lnTo>
                  <a:lnTo>
                    <a:pt x="397" y="176"/>
                  </a:lnTo>
                  <a:lnTo>
                    <a:pt x="386" y="148"/>
                  </a:lnTo>
                  <a:lnTo>
                    <a:pt x="370" y="123"/>
                  </a:lnTo>
                  <a:lnTo>
                    <a:pt x="349" y="104"/>
                  </a:lnTo>
                  <a:lnTo>
                    <a:pt x="325" y="90"/>
                  </a:lnTo>
                  <a:lnTo>
                    <a:pt x="296" y="82"/>
                  </a:lnTo>
                  <a:lnTo>
                    <a:pt x="264" y="79"/>
                  </a:lnTo>
                  <a:close/>
                  <a:moveTo>
                    <a:pt x="265" y="0"/>
                  </a:moveTo>
                  <a:lnTo>
                    <a:pt x="308" y="3"/>
                  </a:lnTo>
                  <a:lnTo>
                    <a:pt x="347" y="12"/>
                  </a:lnTo>
                  <a:lnTo>
                    <a:pt x="382" y="26"/>
                  </a:lnTo>
                  <a:lnTo>
                    <a:pt x="413" y="47"/>
                  </a:lnTo>
                  <a:lnTo>
                    <a:pt x="440" y="73"/>
                  </a:lnTo>
                  <a:lnTo>
                    <a:pt x="462" y="105"/>
                  </a:lnTo>
                  <a:lnTo>
                    <a:pt x="480" y="140"/>
                  </a:lnTo>
                  <a:lnTo>
                    <a:pt x="493" y="182"/>
                  </a:lnTo>
                  <a:lnTo>
                    <a:pt x="500" y="227"/>
                  </a:lnTo>
                  <a:lnTo>
                    <a:pt x="502" y="277"/>
                  </a:lnTo>
                  <a:lnTo>
                    <a:pt x="502" y="325"/>
                  </a:lnTo>
                  <a:lnTo>
                    <a:pt x="96" y="325"/>
                  </a:lnTo>
                  <a:lnTo>
                    <a:pt x="98" y="363"/>
                  </a:lnTo>
                  <a:lnTo>
                    <a:pt x="105" y="397"/>
                  </a:lnTo>
                  <a:lnTo>
                    <a:pt x="115" y="426"/>
                  </a:lnTo>
                  <a:lnTo>
                    <a:pt x="129" y="452"/>
                  </a:lnTo>
                  <a:lnTo>
                    <a:pt x="147" y="474"/>
                  </a:lnTo>
                  <a:lnTo>
                    <a:pt x="168" y="492"/>
                  </a:lnTo>
                  <a:lnTo>
                    <a:pt x="193" y="507"/>
                  </a:lnTo>
                  <a:lnTo>
                    <a:pt x="220" y="517"/>
                  </a:lnTo>
                  <a:lnTo>
                    <a:pt x="251" y="524"/>
                  </a:lnTo>
                  <a:lnTo>
                    <a:pt x="283" y="526"/>
                  </a:lnTo>
                  <a:lnTo>
                    <a:pt x="331" y="522"/>
                  </a:lnTo>
                  <a:lnTo>
                    <a:pt x="378" y="511"/>
                  </a:lnTo>
                  <a:lnTo>
                    <a:pt x="421" y="490"/>
                  </a:lnTo>
                  <a:lnTo>
                    <a:pt x="462" y="463"/>
                  </a:lnTo>
                  <a:lnTo>
                    <a:pt x="462" y="549"/>
                  </a:lnTo>
                  <a:lnTo>
                    <a:pt x="430" y="569"/>
                  </a:lnTo>
                  <a:lnTo>
                    <a:pt x="393" y="584"/>
                  </a:lnTo>
                  <a:lnTo>
                    <a:pt x="353" y="596"/>
                  </a:lnTo>
                  <a:lnTo>
                    <a:pt x="309" y="603"/>
                  </a:lnTo>
                  <a:lnTo>
                    <a:pt x="261" y="605"/>
                  </a:lnTo>
                  <a:lnTo>
                    <a:pt x="223" y="603"/>
                  </a:lnTo>
                  <a:lnTo>
                    <a:pt x="186" y="596"/>
                  </a:lnTo>
                  <a:lnTo>
                    <a:pt x="153" y="584"/>
                  </a:lnTo>
                  <a:lnTo>
                    <a:pt x="122" y="569"/>
                  </a:lnTo>
                  <a:lnTo>
                    <a:pt x="94" y="549"/>
                  </a:lnTo>
                  <a:lnTo>
                    <a:pt x="70" y="525"/>
                  </a:lnTo>
                  <a:lnTo>
                    <a:pt x="48" y="496"/>
                  </a:lnTo>
                  <a:lnTo>
                    <a:pt x="31" y="465"/>
                  </a:lnTo>
                  <a:lnTo>
                    <a:pt x="18" y="430"/>
                  </a:lnTo>
                  <a:lnTo>
                    <a:pt x="8" y="391"/>
                  </a:lnTo>
                  <a:lnTo>
                    <a:pt x="2" y="350"/>
                  </a:lnTo>
                  <a:lnTo>
                    <a:pt x="0" y="305"/>
                  </a:lnTo>
                  <a:lnTo>
                    <a:pt x="2" y="263"/>
                  </a:lnTo>
                  <a:lnTo>
                    <a:pt x="9" y="223"/>
                  </a:lnTo>
                  <a:lnTo>
                    <a:pt x="19" y="184"/>
                  </a:lnTo>
                  <a:lnTo>
                    <a:pt x="35" y="148"/>
                  </a:lnTo>
                  <a:lnTo>
                    <a:pt x="54" y="116"/>
                  </a:lnTo>
                  <a:lnTo>
                    <a:pt x="76" y="86"/>
                  </a:lnTo>
                  <a:lnTo>
                    <a:pt x="101" y="60"/>
                  </a:lnTo>
                  <a:lnTo>
                    <a:pt x="131" y="39"/>
                  </a:lnTo>
                  <a:lnTo>
                    <a:pt x="162" y="22"/>
                  </a:lnTo>
                  <a:lnTo>
                    <a:pt x="194" y="9"/>
                  </a:lnTo>
                  <a:lnTo>
                    <a:pt x="229" y="3"/>
                  </a:lnTo>
                  <a:lnTo>
                    <a:pt x="2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5"/>
            <p:cNvSpPr>
              <a:spLocks/>
            </p:cNvSpPr>
            <p:nvPr/>
          </p:nvSpPr>
          <p:spPr bwMode="auto">
            <a:xfrm>
              <a:off x="-4914900" y="7853363"/>
              <a:ext cx="890588" cy="1068388"/>
            </a:xfrm>
            <a:custGeom>
              <a:avLst/>
              <a:gdLst>
                <a:gd name="T0" fmla="*/ 723 w 1123"/>
                <a:gd name="T1" fmla="*/ 0 h 1346"/>
                <a:gd name="T2" fmla="*/ 1123 w 1123"/>
                <a:gd name="T3" fmla="*/ 116 h 1346"/>
                <a:gd name="T4" fmla="*/ 1123 w 1123"/>
                <a:gd name="T5" fmla="*/ 1235 h 1346"/>
                <a:gd name="T6" fmla="*/ 1123 w 1123"/>
                <a:gd name="T7" fmla="*/ 1235 h 1346"/>
                <a:gd name="T8" fmla="*/ 1123 w 1123"/>
                <a:gd name="T9" fmla="*/ 1235 h 1346"/>
                <a:gd name="T10" fmla="*/ 1123 w 1123"/>
                <a:gd name="T11" fmla="*/ 1236 h 1346"/>
                <a:gd name="T12" fmla="*/ 723 w 1123"/>
                <a:gd name="T13" fmla="*/ 1346 h 1346"/>
                <a:gd name="T14" fmla="*/ 723 w 1123"/>
                <a:gd name="T15" fmla="*/ 1346 h 1346"/>
                <a:gd name="T16" fmla="*/ 0 w 1123"/>
                <a:gd name="T17" fmla="*/ 1079 h 1346"/>
                <a:gd name="T18" fmla="*/ 723 w 1123"/>
                <a:gd name="T19" fmla="*/ 1179 h 1346"/>
                <a:gd name="T20" fmla="*/ 723 w 1123"/>
                <a:gd name="T21" fmla="*/ 211 h 1346"/>
                <a:gd name="T22" fmla="*/ 246 w 1123"/>
                <a:gd name="T23" fmla="*/ 325 h 1346"/>
                <a:gd name="T24" fmla="*/ 246 w 1123"/>
                <a:gd name="T25" fmla="*/ 983 h 1346"/>
                <a:gd name="T26" fmla="*/ 0 w 1123"/>
                <a:gd name="T27" fmla="*/ 1079 h 1346"/>
                <a:gd name="T28" fmla="*/ 0 w 1123"/>
                <a:gd name="T29" fmla="*/ 271 h 1346"/>
                <a:gd name="T30" fmla="*/ 1 w 1123"/>
                <a:gd name="T31" fmla="*/ 271 h 1346"/>
                <a:gd name="T32" fmla="*/ 723 w 1123"/>
                <a:gd name="T33" fmla="*/ 0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3" h="1346">
                  <a:moveTo>
                    <a:pt x="723" y="0"/>
                  </a:moveTo>
                  <a:lnTo>
                    <a:pt x="1123" y="116"/>
                  </a:lnTo>
                  <a:lnTo>
                    <a:pt x="1123" y="1235"/>
                  </a:lnTo>
                  <a:lnTo>
                    <a:pt x="1123" y="1235"/>
                  </a:lnTo>
                  <a:lnTo>
                    <a:pt x="1123" y="1235"/>
                  </a:lnTo>
                  <a:lnTo>
                    <a:pt x="1123" y="1236"/>
                  </a:lnTo>
                  <a:lnTo>
                    <a:pt x="723" y="1346"/>
                  </a:lnTo>
                  <a:lnTo>
                    <a:pt x="723" y="1346"/>
                  </a:lnTo>
                  <a:lnTo>
                    <a:pt x="0" y="1079"/>
                  </a:lnTo>
                  <a:lnTo>
                    <a:pt x="723" y="1179"/>
                  </a:lnTo>
                  <a:lnTo>
                    <a:pt x="723" y="211"/>
                  </a:lnTo>
                  <a:lnTo>
                    <a:pt x="246" y="325"/>
                  </a:lnTo>
                  <a:lnTo>
                    <a:pt x="246" y="983"/>
                  </a:lnTo>
                  <a:lnTo>
                    <a:pt x="0" y="1079"/>
                  </a:lnTo>
                  <a:lnTo>
                    <a:pt x="0" y="271"/>
                  </a:lnTo>
                  <a:lnTo>
                    <a:pt x="1" y="271"/>
                  </a:lnTo>
                  <a:lnTo>
                    <a:pt x="7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631078405"/>
      </p:ext>
    </p:extLst>
  </p:cSld>
  <p:clrMap bg1="dk1" tx1="lt1" bg2="dk2" tx2="lt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 id="2147484222" r:id="rId13"/>
    <p:sldLayoutId id="2147484223" r:id="rId14"/>
    <p:sldLayoutId id="2147484224" r:id="rId15"/>
    <p:sldLayoutId id="2147484225" r:id="rId16"/>
    <p:sldLayoutId id="2147484226" r:id="rId17"/>
    <p:sldLayoutId id="2147484227" r:id="rId18"/>
    <p:sldLayoutId id="2147484228" r:id="rId19"/>
    <p:sldLayoutId id="2147484229" r:id="rId20"/>
    <p:sldLayoutId id="2147484230" r:id="rId21"/>
    <p:sldLayoutId id="2147484231" r:id="rId22"/>
    <p:sldLayoutId id="2147484232" r:id="rId23"/>
    <p:sldLayoutId id="2147484233" r:id="rId24"/>
    <p:sldLayoutId id="2147484234" r:id="rId25"/>
    <p:sldLayoutId id="2147484235" r:id="rId26"/>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5400" b="0" kern="1200" cap="none" spc="-100" baseline="0" dirty="0" smtClean="0">
          <a:ln w="3175">
            <a:noFill/>
          </a:ln>
          <a:gradFill>
            <a:gsLst>
              <a:gs pos="100000">
                <a:schemeClr val="accent1"/>
              </a:gs>
              <a:gs pos="0">
                <a:schemeClr val="accent1"/>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3600" kern="1200" spc="-70" baseline="0">
          <a:solidFill>
            <a:schemeClr val="bg2">
              <a:lumMod val="65000"/>
              <a:lumOff val="35000"/>
            </a:schemeClr>
          </a:soli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solidFill>
            <a:schemeClr val="bg2">
              <a:lumMod val="65000"/>
              <a:lumOff val="35000"/>
            </a:schemeClr>
          </a:soli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solidFill>
            <a:schemeClr val="bg2">
              <a:lumMod val="65000"/>
              <a:lumOff val="35000"/>
            </a:schemeClr>
          </a:soli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solidFill>
            <a:schemeClr val="bg2">
              <a:lumMod val="65000"/>
              <a:lumOff val="35000"/>
            </a:schemeClr>
          </a:soli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solidFill>
            <a:schemeClr val="bg2">
              <a:lumMod val="65000"/>
              <a:lumOff val="35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
            <a:ext cx="12188825" cy="646042"/>
          </a:xfrm>
          <a:prstGeom prst="rect">
            <a:avLst/>
          </a:prstGeom>
        </p:spPr>
        <p:txBody>
          <a:bodyPr vert="horz" lIns="380893" tIns="152357" rIns="53325" bIns="53325" rtlCol="0" anchor="ctr">
            <a:normAutofit/>
          </a:bodyPr>
          <a:lstStyle/>
          <a:p>
            <a:endParaRPr lang="en-US" dirty="0"/>
          </a:p>
        </p:txBody>
      </p:sp>
      <p:sp>
        <p:nvSpPr>
          <p:cNvPr id="7" name="Footer Placeholder 6"/>
          <p:cNvSpPr>
            <a:spLocks noGrp="1"/>
          </p:cNvSpPr>
          <p:nvPr>
            <p:ph type="ftr" sz="quarter" idx="3"/>
          </p:nvPr>
        </p:nvSpPr>
        <p:spPr>
          <a:xfrm>
            <a:off x="5305122" y="6637468"/>
            <a:ext cx="1578581" cy="220532"/>
          </a:xfrm>
          <a:prstGeom prst="rect">
            <a:avLst/>
          </a:prstGeom>
        </p:spPr>
        <p:txBody>
          <a:bodyPr vert="horz" lIns="76179" tIns="38089" rIns="76179" bIns="38089" rtlCol="0" anchor="ctr"/>
          <a:lstStyle>
            <a:lvl1pPr algn="ctr">
              <a:defRPr sz="800">
                <a:solidFill>
                  <a:schemeClr val="tx1"/>
                </a:solidFill>
                <a:latin typeface="Segoe UI" pitchFamily="34" charset="0"/>
                <a:ea typeface="Segoe UI" pitchFamily="34" charset="0"/>
                <a:cs typeface="Segoe UI" pitchFamily="34" charset="0"/>
              </a:defRPr>
            </a:lvl1pPr>
          </a:lstStyle>
          <a:p>
            <a:pPr defTabSz="1088105"/>
            <a:r>
              <a:rPr lang="en-US" smtClean="0">
                <a:solidFill>
                  <a:srgbClr val="505050"/>
                </a:solidFill>
              </a:rPr>
              <a:t>NDA Disclosure Only</a:t>
            </a:r>
            <a:endParaRPr lang="en-US" dirty="0">
              <a:solidFill>
                <a:srgbClr val="505050"/>
              </a:solidFill>
            </a:endParaRPr>
          </a:p>
        </p:txBody>
      </p:sp>
      <p:sp>
        <p:nvSpPr>
          <p:cNvPr id="15" name="Text Placeholder 14"/>
          <p:cNvSpPr>
            <a:spLocks noGrp="1"/>
          </p:cNvSpPr>
          <p:nvPr>
            <p:ph type="body" idx="1"/>
          </p:nvPr>
        </p:nvSpPr>
        <p:spPr>
          <a:xfrm>
            <a:off x="761803" y="1524000"/>
            <a:ext cx="10665222" cy="45719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Slide Number Placeholder 18"/>
          <p:cNvSpPr>
            <a:spLocks noGrp="1"/>
          </p:cNvSpPr>
          <p:nvPr>
            <p:ph type="sldNum" sz="quarter" idx="4"/>
          </p:nvPr>
        </p:nvSpPr>
        <p:spPr>
          <a:xfrm>
            <a:off x="11427025" y="6477874"/>
            <a:ext cx="761800" cy="380126"/>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8105"/>
            <a:fld id="{FAADACFB-7C71-4E89-89D2-7BBA40B7BFA9}" type="slidenum">
              <a:rPr lang="en-US" smtClean="0">
                <a:solidFill>
                  <a:srgbClr val="505050"/>
                </a:solidFill>
              </a:rPr>
              <a:pPr defTabSz="1088105"/>
              <a:t>‹#›</a:t>
            </a:fld>
            <a:endParaRPr lang="en-US" dirty="0">
              <a:solidFill>
                <a:srgbClr val="505050"/>
              </a:solidFill>
            </a:endParaRPr>
          </a:p>
        </p:txBody>
      </p:sp>
    </p:spTree>
    <p:extLst>
      <p:ext uri="{BB962C8B-B14F-4D97-AF65-F5344CB8AC3E}">
        <p14:creationId xmlns:p14="http://schemas.microsoft.com/office/powerpoint/2010/main" val="3121766372"/>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251" r:id="rId12"/>
    <p:sldLayoutId id="2147484252" r:id="rId13"/>
    <p:sldLayoutId id="2147484253" r:id="rId14"/>
    <p:sldLayoutId id="2147484254" r:id="rId15"/>
    <p:sldLayoutId id="2147484255" r:id="rId16"/>
    <p:sldLayoutId id="2147484256" r:id="rId17"/>
    <p:sldLayoutId id="2147484257" r:id="rId18"/>
    <p:sldLayoutId id="2147484258" r:id="rId19"/>
    <p:sldLayoutId id="2147484259" r:id="rId20"/>
    <p:sldLayoutId id="2147484260" r:id="rId21"/>
    <p:sldLayoutId id="2147484261" r:id="rId22"/>
    <p:sldLayoutId id="2147484262" r:id="rId23"/>
    <p:sldLayoutId id="2147484263" r:id="rId24"/>
    <p:sldLayoutId id="2147484264" r:id="rId25"/>
    <p:sldLayoutId id="2147484265" r:id="rId26"/>
  </p:sldLayoutIdLst>
  <p:transition>
    <p:fade/>
  </p:transition>
  <p:timing>
    <p:tnLst>
      <p:par>
        <p:cTn id="1" dur="indefinite" restart="never" nodeType="tmRoot"/>
      </p:par>
    </p:tnLst>
  </p:timing>
  <p:hf hdr="0" ftr="0" dt="0"/>
  <p:txStyles>
    <p:titleStyle>
      <a:lvl1pPr marL="0" algn="l" defTabSz="1088105" rtl="0" eaLnBrk="1" latinLnBrk="0" hangingPunct="1">
        <a:lnSpc>
          <a:spcPct val="90000"/>
        </a:lnSpc>
        <a:spcBef>
          <a:spcPct val="0"/>
        </a:spcBef>
        <a:buNone/>
        <a:defRPr lang="en-US" sz="4000" kern="1200" spc="-58" baseline="0" dirty="0">
          <a:solidFill>
            <a:srgbClr val="505050"/>
          </a:solidFill>
          <a:latin typeface="Segoe UI Light" pitchFamily="34" charset="0"/>
          <a:ea typeface="Segoe UI" pitchFamily="34" charset="0"/>
          <a:cs typeface="Segoe UI" pitchFamily="34" charset="0"/>
        </a:defRPr>
      </a:lvl1pPr>
    </p:titleStyle>
    <p:bodyStyle>
      <a:lvl1pPr marL="190428" indent="-190428" algn="l" defTabSz="1088105" rtl="0" eaLnBrk="1" latinLnBrk="0" hangingPunct="1">
        <a:spcBef>
          <a:spcPct val="20000"/>
        </a:spcBef>
        <a:buClr>
          <a:srgbClr val="0072C6"/>
        </a:buClr>
        <a:buSzPct val="100000"/>
        <a:buFont typeface="Wingdings" pitchFamily="2" charset="2"/>
        <a:buChar char="§"/>
        <a:defRPr sz="2400" kern="1200">
          <a:solidFill>
            <a:srgbClr val="0072C6"/>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rgbClr val="505050"/>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rgbClr val="505050"/>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105" rtl="0" eaLnBrk="1" latinLnBrk="0" hangingPunct="1">
        <a:defRPr sz="2200" kern="1200">
          <a:solidFill>
            <a:schemeClr val="tx1"/>
          </a:solidFill>
          <a:latin typeface="+mn-lt"/>
          <a:ea typeface="+mn-ea"/>
          <a:cs typeface="+mn-cs"/>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747897"/>
          </a:xfrm>
          <a:prstGeom prst="rect">
            <a:avLst/>
          </a:prstGeom>
        </p:spPr>
        <p:txBody>
          <a:bodyPr vert="horz" wrap="square" lIns="0" tIns="0" rIns="0" bIns="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520700" y="1447800"/>
            <a:ext cx="11152188" cy="2055947"/>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3383846"/>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 id="2147484278" r:id="rId12"/>
    <p:sldLayoutId id="2147484279" r:id="rId13"/>
    <p:sldLayoutId id="2147484280" r:id="rId14"/>
    <p:sldLayoutId id="2147484281" r:id="rId15"/>
    <p:sldLayoutId id="2147484282" r:id="rId16"/>
    <p:sldLayoutId id="2147484283" r:id="rId17"/>
    <p:sldLayoutId id="2147484284" r:id="rId18"/>
    <p:sldLayoutId id="2147484285" r:id="rId19"/>
    <p:sldLayoutId id="2147484286" r:id="rId20"/>
    <p:sldLayoutId id="2147484287" r:id="rId21"/>
    <p:sldLayoutId id="2147484288" r:id="rId22"/>
    <p:sldLayoutId id="2147484289" r:id="rId23"/>
    <p:sldLayoutId id="2147484290" r:id="rId24"/>
    <p:sldLayoutId id="2147484291" r:id="rId25"/>
    <p:sldLayoutId id="2147484292" r:id="rId26"/>
    <p:sldLayoutId id="2147484293" r:id="rId27"/>
    <p:sldLayoutId id="2147484294" r:id="rId28"/>
    <p:sldLayoutId id="2147484295" r:id="rId29"/>
    <p:sldLayoutId id="2147484296" r:id="rId30"/>
  </p:sldLayoutIdLst>
  <p:transition>
    <p:fade/>
  </p:transition>
  <p:timing>
    <p:tnLst>
      <p:par>
        <p:cTn id="1" dur="indefinite" restart="never" nodeType="tmRoot"/>
      </p:par>
    </p:tnLst>
  </p:timing>
  <p:hf hdr="0" ftr="0" dt="0"/>
  <p:txStyles>
    <p:title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image" Target="../media/image40.png"/><Relationship Id="rId7" Type="http://schemas.microsoft.com/office/2007/relationships/hdphoto" Target="../media/hdphoto2.wdp"/><Relationship Id="rId12"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jpg"/><Relationship Id="rId15" Type="http://schemas.openxmlformats.org/officeDocument/2006/relationships/image" Target="../media/image50.jpeg"/><Relationship Id="rId10" Type="http://schemas.microsoft.com/office/2007/relationships/hdphoto" Target="../media/hdphoto3.wdp"/><Relationship Id="rId4" Type="http://schemas.openxmlformats.org/officeDocument/2006/relationships/image" Target="../media/image41.png"/><Relationship Id="rId9" Type="http://schemas.openxmlformats.org/officeDocument/2006/relationships/image" Target="../media/image45.png"/><Relationship Id="rId1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15.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2" Type="http://schemas.openxmlformats.org/officeDocument/2006/relationships/hyperlink" Target="https://www.export.gov/safehrbr/list.aspx" TargetMode="Externa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pl-PL" dirty="0" smtClean="0"/>
              <a:t>Chmura w urzędzie</a:t>
            </a:r>
            <a:endParaRPr lang="en-US" sz="4800" i="1" dirty="0"/>
          </a:p>
        </p:txBody>
      </p:sp>
      <p:sp>
        <p:nvSpPr>
          <p:cNvPr id="5" name="Text Placeholder 4"/>
          <p:cNvSpPr>
            <a:spLocks noGrp="1"/>
          </p:cNvSpPr>
          <p:nvPr>
            <p:ph type="body" sz="quarter" idx="12"/>
          </p:nvPr>
        </p:nvSpPr>
        <p:spPr>
          <a:xfrm>
            <a:off x="978694" y="4531925"/>
            <a:ext cx="10237787" cy="498598"/>
          </a:xfrm>
        </p:spPr>
        <p:txBody>
          <a:bodyPr/>
          <a:lstStyle/>
          <a:p>
            <a:r>
              <a:rPr lang="pl-PL" sz="2800" dirty="0" smtClean="0"/>
              <a:t>Tomasz Dorf</a:t>
            </a:r>
            <a:endParaRPr lang="en-US" sz="2800" dirty="0"/>
          </a:p>
          <a:p>
            <a:r>
              <a:rPr lang="pl-PL" sz="2800" dirty="0" smtClean="0"/>
              <a:t>Public </a:t>
            </a:r>
            <a:r>
              <a:rPr lang="pl-PL" sz="2800" dirty="0" err="1" smtClean="0"/>
              <a:t>Sector</a:t>
            </a:r>
            <a:r>
              <a:rPr lang="pl-PL" sz="2800" dirty="0" smtClean="0"/>
              <a:t> SMSP </a:t>
            </a:r>
            <a:r>
              <a:rPr lang="pl-PL" sz="2800" dirty="0" err="1" smtClean="0"/>
              <a:t>Lead</a:t>
            </a:r>
            <a:endParaRPr lang="en-US" sz="2800" dirty="0"/>
          </a:p>
          <a:p>
            <a:r>
              <a:rPr lang="en-US" sz="2800" dirty="0" smtClean="0"/>
              <a:t>Microsoft</a:t>
            </a:r>
            <a:endParaRPr lang="en-US" sz="2800" dirty="0"/>
          </a:p>
        </p:txBody>
      </p:sp>
    </p:spTree>
    <p:extLst>
      <p:ext uri="{BB962C8B-B14F-4D97-AF65-F5344CB8AC3E}">
        <p14:creationId xmlns:p14="http://schemas.microsoft.com/office/powerpoint/2010/main" val="20444053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91822" y="230188"/>
            <a:ext cx="6210430" cy="1828800"/>
            <a:chOff x="391822" y="230188"/>
            <a:chExt cx="6210430" cy="1828800"/>
          </a:xfrm>
        </p:grpSpPr>
        <p:sp>
          <p:nvSpPr>
            <p:cNvPr id="66" name="Rectangle 65"/>
            <p:cNvSpPr/>
            <p:nvPr/>
          </p:nvSpPr>
          <p:spPr bwMode="auto">
            <a:xfrm>
              <a:off x="391822" y="230188"/>
              <a:ext cx="6210430" cy="1828800"/>
            </a:xfrm>
            <a:prstGeom prst="rect">
              <a:avLst/>
            </a:prstGeom>
            <a:solidFill>
              <a:schemeClr val="accent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5" name="Picture 14"/>
            <p:cNvPicPr>
              <a:picLocks noChangeAspect="1"/>
            </p:cNvPicPr>
            <p:nvPr/>
          </p:nvPicPr>
          <p:blipFill rotWithShape="1">
            <a:blip r:embed="rId3" cstate="screen">
              <a:biLevel thresh="25000"/>
              <a:extLst>
                <a:ext uri="{28A0092B-C50C-407E-A947-70E740481C1C}">
                  <a14:useLocalDpi xmlns:a14="http://schemas.microsoft.com/office/drawing/2010/main"/>
                </a:ext>
              </a:extLst>
            </a:blip>
            <a:srcRect/>
            <a:stretch/>
          </p:blipFill>
          <p:spPr>
            <a:xfrm>
              <a:off x="618669" y="550228"/>
              <a:ext cx="4930916" cy="1188720"/>
            </a:xfrm>
            <a:prstGeom prst="rect">
              <a:avLst/>
            </a:prstGeom>
            <a:noFill/>
            <a:ln>
              <a:noFill/>
            </a:ln>
          </p:spPr>
        </p:pic>
      </p:grpSp>
      <p:grpSp>
        <p:nvGrpSpPr>
          <p:cNvPr id="5" name="Group 4"/>
          <p:cNvGrpSpPr/>
          <p:nvPr/>
        </p:nvGrpSpPr>
        <p:grpSpPr>
          <a:xfrm>
            <a:off x="391822" y="2105025"/>
            <a:ext cx="6210430" cy="3415607"/>
            <a:chOff x="391822" y="2105025"/>
            <a:chExt cx="6210430" cy="3415607"/>
          </a:xfrm>
        </p:grpSpPr>
        <p:sp>
          <p:nvSpPr>
            <p:cNvPr id="62" name="Rectangle 61"/>
            <p:cNvSpPr/>
            <p:nvPr/>
          </p:nvSpPr>
          <p:spPr bwMode="auto">
            <a:xfrm>
              <a:off x="391822" y="2105025"/>
              <a:ext cx="6210430" cy="3415607"/>
            </a:xfrm>
            <a:prstGeom prst="rect">
              <a:avLst/>
            </a:prstGeom>
            <a:solidFill>
              <a:schemeClr val="bg1">
                <a:lumMod val="9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8" name="TextBox 27"/>
            <p:cNvSpPr txBox="1"/>
            <p:nvPr/>
          </p:nvSpPr>
          <p:spPr>
            <a:xfrm>
              <a:off x="618670" y="2681038"/>
              <a:ext cx="5590043" cy="553998"/>
            </a:xfrm>
            <a:prstGeom prst="rect">
              <a:avLst/>
            </a:prstGeom>
            <a:noFill/>
          </p:spPr>
          <p:txBody>
            <a:bodyPr wrap="square" lIns="0" tIns="0" rIns="0" bIns="0" rtlCol="0" anchor="ctr" anchorCtr="0">
              <a:spAutoFit/>
            </a:bodyPr>
            <a:lstStyle/>
            <a:p>
              <a:r>
                <a:rPr lang="pl-PL" dirty="0" smtClean="0">
                  <a:solidFill>
                    <a:schemeClr val="bg2"/>
                  </a:solidFill>
                  <a:latin typeface="Segoe UI Semibold" pitchFamily="34" charset="0"/>
                </a:rPr>
                <a:t>Największe firmy świata oraz jednostki administracji publicznej używają już O365</a:t>
              </a:r>
              <a:endParaRPr lang="en-US" dirty="0" smtClean="0">
                <a:solidFill>
                  <a:schemeClr val="bg2"/>
                </a:solidFill>
                <a:latin typeface="Segoe UI Semibold" pitchFamily="34" charset="0"/>
              </a:endParaRPr>
            </a:p>
          </p:txBody>
        </p:sp>
        <p:sp>
          <p:nvSpPr>
            <p:cNvPr id="31" name="TextBox 30"/>
            <p:cNvSpPr txBox="1"/>
            <p:nvPr/>
          </p:nvSpPr>
          <p:spPr>
            <a:xfrm>
              <a:off x="682599" y="3654654"/>
              <a:ext cx="1241163" cy="1183843"/>
            </a:xfrm>
            <a:prstGeom prst="rect">
              <a:avLst/>
            </a:prstGeom>
            <a:noFill/>
          </p:spPr>
          <p:txBody>
            <a:bodyPr wrap="square" lIns="0" tIns="0" rIns="0" bIns="0" rtlCol="0" anchor="ctr" anchorCtr="0">
              <a:noAutofit/>
            </a:bodyPr>
            <a:lstStyle/>
            <a:p>
              <a:r>
                <a:rPr lang="en-US" sz="8800" spc="-300" dirty="0" smtClean="0">
                  <a:solidFill>
                    <a:schemeClr val="accent1"/>
                  </a:solidFill>
                  <a:latin typeface="Segoe WP Black" pitchFamily="34" charset="0"/>
                </a:rPr>
                <a:t>41</a:t>
              </a:r>
              <a:r>
                <a:rPr lang="en-US" sz="9600" b="1" spc="-300" dirty="0" smtClean="0">
                  <a:solidFill>
                    <a:schemeClr val="accent1"/>
                  </a:solidFill>
                </a:rPr>
                <a:t> </a:t>
              </a:r>
            </a:p>
          </p:txBody>
        </p:sp>
        <p:sp>
          <p:nvSpPr>
            <p:cNvPr id="32" name="TextBox 31"/>
            <p:cNvSpPr txBox="1"/>
            <p:nvPr/>
          </p:nvSpPr>
          <p:spPr>
            <a:xfrm>
              <a:off x="1944132" y="3969576"/>
              <a:ext cx="2469571" cy="553998"/>
            </a:xfrm>
            <a:prstGeom prst="rect">
              <a:avLst/>
            </a:prstGeom>
            <a:noFill/>
          </p:spPr>
          <p:txBody>
            <a:bodyPr wrap="square" lIns="0" tIns="0" rIns="0" bIns="0" rtlCol="0" anchor="ctr" anchorCtr="0">
              <a:spAutoFit/>
            </a:bodyPr>
            <a:lstStyle/>
            <a:p>
              <a:r>
                <a:rPr lang="pl-PL" dirty="0" smtClean="0">
                  <a:solidFill>
                    <a:schemeClr val="bg2"/>
                  </a:solidFill>
                  <a:latin typeface="Segoe UI Semibold" pitchFamily="34" charset="0"/>
                </a:rPr>
                <a:t>Najlepszych firm z </a:t>
              </a:r>
              <a:r>
                <a:rPr lang="en-US" dirty="0" smtClean="0">
                  <a:solidFill>
                    <a:schemeClr val="bg2"/>
                  </a:solidFill>
                  <a:latin typeface="Segoe UI Semibold" pitchFamily="34" charset="0"/>
                </a:rPr>
                <a:t> </a:t>
              </a:r>
              <a:r>
                <a:rPr lang="en-US" dirty="0" smtClean="0">
                  <a:solidFill>
                    <a:schemeClr val="accent1"/>
                  </a:solidFill>
                </a:rPr>
                <a:t/>
              </a:r>
              <a:br>
                <a:rPr lang="en-US" dirty="0" smtClean="0">
                  <a:solidFill>
                    <a:schemeClr val="accent1"/>
                  </a:solidFill>
                </a:rPr>
              </a:br>
              <a:r>
                <a:rPr lang="en-US" b="1" dirty="0" err="1" smtClean="0">
                  <a:solidFill>
                    <a:schemeClr val="accent1"/>
                  </a:solidFill>
                  <a:latin typeface="Segoe WP Black" pitchFamily="34" charset="0"/>
                </a:rPr>
                <a:t>Interbrand</a:t>
              </a:r>
              <a:r>
                <a:rPr lang="en-US" b="1" dirty="0" smtClean="0">
                  <a:solidFill>
                    <a:schemeClr val="accent1"/>
                  </a:solidFill>
                  <a:latin typeface="Segoe WP Black" pitchFamily="34" charset="0"/>
                </a:rPr>
                <a:t> Top 100</a:t>
              </a:r>
            </a:p>
          </p:txBody>
        </p:sp>
        <p:sp>
          <p:nvSpPr>
            <p:cNvPr id="77" name="Freeform 211"/>
            <p:cNvSpPr>
              <a:spLocks noEditPoints="1"/>
            </p:cNvSpPr>
            <p:nvPr/>
          </p:nvSpPr>
          <p:spPr bwMode="auto">
            <a:xfrm>
              <a:off x="4685695" y="3638849"/>
              <a:ext cx="1645920" cy="1645920"/>
            </a:xfrm>
            <a:custGeom>
              <a:avLst/>
              <a:gdLst>
                <a:gd name="T0" fmla="*/ 68 w 135"/>
                <a:gd name="T1" fmla="*/ 0 h 136"/>
                <a:gd name="T2" fmla="*/ 0 w 135"/>
                <a:gd name="T3" fmla="*/ 68 h 136"/>
                <a:gd name="T4" fmla="*/ 68 w 135"/>
                <a:gd name="T5" fmla="*/ 136 h 136"/>
                <a:gd name="T6" fmla="*/ 135 w 135"/>
                <a:gd name="T7" fmla="*/ 68 h 136"/>
                <a:gd name="T8" fmla="*/ 68 w 135"/>
                <a:gd name="T9" fmla="*/ 0 h 136"/>
                <a:gd name="T10" fmla="*/ 116 w 135"/>
                <a:gd name="T11" fmla="*/ 48 h 136"/>
                <a:gd name="T12" fmla="*/ 117 w 135"/>
                <a:gd name="T13" fmla="*/ 42 h 136"/>
                <a:gd name="T14" fmla="*/ 118 w 135"/>
                <a:gd name="T15" fmla="*/ 35 h 136"/>
                <a:gd name="T16" fmla="*/ 127 w 135"/>
                <a:gd name="T17" fmla="*/ 58 h 136"/>
                <a:gd name="T18" fmla="*/ 126 w 135"/>
                <a:gd name="T19" fmla="*/ 56 h 136"/>
                <a:gd name="T20" fmla="*/ 120 w 135"/>
                <a:gd name="T21" fmla="*/ 55 h 136"/>
                <a:gd name="T22" fmla="*/ 116 w 135"/>
                <a:gd name="T23" fmla="*/ 48 h 136"/>
                <a:gd name="T24" fmla="*/ 85 w 135"/>
                <a:gd name="T25" fmla="*/ 119 h 136"/>
                <a:gd name="T26" fmla="*/ 73 w 135"/>
                <a:gd name="T27" fmla="*/ 128 h 136"/>
                <a:gd name="T28" fmla="*/ 68 w 135"/>
                <a:gd name="T29" fmla="*/ 128 h 136"/>
                <a:gd name="T30" fmla="*/ 64 w 135"/>
                <a:gd name="T31" fmla="*/ 128 h 136"/>
                <a:gd name="T32" fmla="*/ 62 w 135"/>
                <a:gd name="T33" fmla="*/ 118 h 136"/>
                <a:gd name="T34" fmla="*/ 54 w 135"/>
                <a:gd name="T35" fmla="*/ 103 h 136"/>
                <a:gd name="T36" fmla="*/ 50 w 135"/>
                <a:gd name="T37" fmla="*/ 96 h 136"/>
                <a:gd name="T38" fmla="*/ 37 w 135"/>
                <a:gd name="T39" fmla="*/ 86 h 136"/>
                <a:gd name="T40" fmla="*/ 22 w 135"/>
                <a:gd name="T41" fmla="*/ 69 h 136"/>
                <a:gd name="T42" fmla="*/ 23 w 135"/>
                <a:gd name="T43" fmla="*/ 35 h 136"/>
                <a:gd name="T44" fmla="*/ 22 w 135"/>
                <a:gd name="T45" fmla="*/ 29 h 136"/>
                <a:gd name="T46" fmla="*/ 25 w 135"/>
                <a:gd name="T47" fmla="*/ 25 h 136"/>
                <a:gd name="T48" fmla="*/ 34 w 135"/>
                <a:gd name="T49" fmla="*/ 18 h 136"/>
                <a:gd name="T50" fmla="*/ 43 w 135"/>
                <a:gd name="T51" fmla="*/ 18 h 136"/>
                <a:gd name="T52" fmla="*/ 55 w 135"/>
                <a:gd name="T53" fmla="*/ 14 h 136"/>
                <a:gd name="T54" fmla="*/ 61 w 135"/>
                <a:gd name="T55" fmla="*/ 8 h 136"/>
                <a:gd name="T56" fmla="*/ 68 w 135"/>
                <a:gd name="T57" fmla="*/ 8 h 136"/>
                <a:gd name="T58" fmla="*/ 70 w 135"/>
                <a:gd name="T59" fmla="*/ 8 h 136"/>
                <a:gd name="T60" fmla="*/ 72 w 135"/>
                <a:gd name="T61" fmla="*/ 19 h 136"/>
                <a:gd name="T62" fmla="*/ 68 w 135"/>
                <a:gd name="T63" fmla="*/ 23 h 136"/>
                <a:gd name="T64" fmla="*/ 53 w 135"/>
                <a:gd name="T65" fmla="*/ 26 h 136"/>
                <a:gd name="T66" fmla="*/ 56 w 135"/>
                <a:gd name="T67" fmla="*/ 36 h 136"/>
                <a:gd name="T68" fmla="*/ 62 w 135"/>
                <a:gd name="T69" fmla="*/ 32 h 136"/>
                <a:gd name="T70" fmla="*/ 69 w 135"/>
                <a:gd name="T71" fmla="*/ 30 h 136"/>
                <a:gd name="T72" fmla="*/ 76 w 135"/>
                <a:gd name="T73" fmla="*/ 32 h 136"/>
                <a:gd name="T74" fmla="*/ 74 w 135"/>
                <a:gd name="T75" fmla="*/ 47 h 136"/>
                <a:gd name="T76" fmla="*/ 55 w 135"/>
                <a:gd name="T77" fmla="*/ 65 h 136"/>
                <a:gd name="T78" fmla="*/ 39 w 135"/>
                <a:gd name="T79" fmla="*/ 71 h 136"/>
                <a:gd name="T80" fmla="*/ 39 w 135"/>
                <a:gd name="T81" fmla="*/ 82 h 136"/>
                <a:gd name="T82" fmla="*/ 52 w 135"/>
                <a:gd name="T83" fmla="*/ 90 h 136"/>
                <a:gd name="T84" fmla="*/ 77 w 135"/>
                <a:gd name="T85" fmla="*/ 97 h 136"/>
                <a:gd name="T86" fmla="*/ 85 w 135"/>
                <a:gd name="T87" fmla="*/ 119 h 136"/>
                <a:gd name="T88" fmla="*/ 90 w 135"/>
                <a:gd name="T89" fmla="*/ 24 h 136"/>
                <a:gd name="T90" fmla="*/ 86 w 135"/>
                <a:gd name="T91" fmla="*/ 29 h 136"/>
                <a:gd name="T92" fmla="*/ 76 w 135"/>
                <a:gd name="T93" fmla="*/ 14 h 136"/>
                <a:gd name="T94" fmla="*/ 75 w 135"/>
                <a:gd name="T95" fmla="*/ 8 h 136"/>
                <a:gd name="T96" fmla="*/ 94 w 135"/>
                <a:gd name="T97" fmla="*/ 14 h 136"/>
                <a:gd name="T98" fmla="*/ 94 w 135"/>
                <a:gd name="T99" fmla="*/ 16 h 136"/>
                <a:gd name="T100" fmla="*/ 90 w 135"/>
                <a:gd name="T101" fmla="*/ 24 h 136"/>
                <a:gd name="T102" fmla="*/ 113 w 135"/>
                <a:gd name="T103" fmla="*/ 99 h 136"/>
                <a:gd name="T104" fmla="*/ 111 w 135"/>
                <a:gd name="T105" fmla="*/ 80 h 136"/>
                <a:gd name="T106" fmla="*/ 117 w 135"/>
                <a:gd name="T107" fmla="*/ 64 h 136"/>
                <a:gd name="T108" fmla="*/ 126 w 135"/>
                <a:gd name="T109" fmla="*/ 63 h 136"/>
                <a:gd name="T110" fmla="*/ 128 w 135"/>
                <a:gd name="T111" fmla="*/ 67 h 136"/>
                <a:gd name="T112" fmla="*/ 128 w 135"/>
                <a:gd name="T113" fmla="*/ 68 h 136"/>
                <a:gd name="T114" fmla="*/ 118 w 135"/>
                <a:gd name="T115" fmla="*/ 100 h 136"/>
                <a:gd name="T116" fmla="*/ 113 w 135"/>
                <a:gd name="T117" fmla="*/ 9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136">
                  <a:moveTo>
                    <a:pt x="68" y="0"/>
                  </a:moveTo>
                  <a:cubicBezTo>
                    <a:pt x="30" y="0"/>
                    <a:pt x="0" y="31"/>
                    <a:pt x="0" y="68"/>
                  </a:cubicBezTo>
                  <a:cubicBezTo>
                    <a:pt x="0" y="105"/>
                    <a:pt x="30" y="136"/>
                    <a:pt x="68" y="136"/>
                  </a:cubicBezTo>
                  <a:cubicBezTo>
                    <a:pt x="105" y="136"/>
                    <a:pt x="135" y="105"/>
                    <a:pt x="135" y="68"/>
                  </a:cubicBezTo>
                  <a:cubicBezTo>
                    <a:pt x="135" y="31"/>
                    <a:pt x="105" y="0"/>
                    <a:pt x="68" y="0"/>
                  </a:cubicBezTo>
                  <a:close/>
                  <a:moveTo>
                    <a:pt x="116" y="48"/>
                  </a:moveTo>
                  <a:cubicBezTo>
                    <a:pt x="119" y="48"/>
                    <a:pt x="118" y="45"/>
                    <a:pt x="117" y="42"/>
                  </a:cubicBezTo>
                  <a:cubicBezTo>
                    <a:pt x="116" y="39"/>
                    <a:pt x="117" y="37"/>
                    <a:pt x="118" y="35"/>
                  </a:cubicBezTo>
                  <a:cubicBezTo>
                    <a:pt x="123" y="42"/>
                    <a:pt x="126" y="50"/>
                    <a:pt x="127" y="58"/>
                  </a:cubicBezTo>
                  <a:cubicBezTo>
                    <a:pt x="127" y="58"/>
                    <a:pt x="126" y="57"/>
                    <a:pt x="126" y="56"/>
                  </a:cubicBezTo>
                  <a:cubicBezTo>
                    <a:pt x="124" y="51"/>
                    <a:pt x="123" y="50"/>
                    <a:pt x="120" y="55"/>
                  </a:cubicBezTo>
                  <a:cubicBezTo>
                    <a:pt x="116" y="60"/>
                    <a:pt x="112" y="48"/>
                    <a:pt x="116" y="48"/>
                  </a:cubicBezTo>
                  <a:close/>
                  <a:moveTo>
                    <a:pt x="85" y="119"/>
                  </a:moveTo>
                  <a:cubicBezTo>
                    <a:pt x="79" y="123"/>
                    <a:pt x="75" y="126"/>
                    <a:pt x="73" y="128"/>
                  </a:cubicBezTo>
                  <a:cubicBezTo>
                    <a:pt x="71" y="128"/>
                    <a:pt x="69" y="128"/>
                    <a:pt x="68" y="128"/>
                  </a:cubicBezTo>
                  <a:cubicBezTo>
                    <a:pt x="66" y="128"/>
                    <a:pt x="65" y="128"/>
                    <a:pt x="64" y="128"/>
                  </a:cubicBezTo>
                  <a:cubicBezTo>
                    <a:pt x="65" y="125"/>
                    <a:pt x="66" y="121"/>
                    <a:pt x="62" y="118"/>
                  </a:cubicBezTo>
                  <a:cubicBezTo>
                    <a:pt x="56" y="114"/>
                    <a:pt x="51" y="108"/>
                    <a:pt x="54" y="103"/>
                  </a:cubicBezTo>
                  <a:cubicBezTo>
                    <a:pt x="58" y="98"/>
                    <a:pt x="54" y="97"/>
                    <a:pt x="50" y="96"/>
                  </a:cubicBezTo>
                  <a:cubicBezTo>
                    <a:pt x="47" y="95"/>
                    <a:pt x="48" y="89"/>
                    <a:pt x="37" y="86"/>
                  </a:cubicBezTo>
                  <a:cubicBezTo>
                    <a:pt x="26" y="84"/>
                    <a:pt x="25" y="77"/>
                    <a:pt x="22" y="69"/>
                  </a:cubicBezTo>
                  <a:cubicBezTo>
                    <a:pt x="16" y="51"/>
                    <a:pt x="23" y="39"/>
                    <a:pt x="23" y="35"/>
                  </a:cubicBezTo>
                  <a:cubicBezTo>
                    <a:pt x="23" y="33"/>
                    <a:pt x="23" y="31"/>
                    <a:pt x="22" y="29"/>
                  </a:cubicBezTo>
                  <a:cubicBezTo>
                    <a:pt x="23" y="28"/>
                    <a:pt x="24" y="26"/>
                    <a:pt x="25" y="25"/>
                  </a:cubicBezTo>
                  <a:cubicBezTo>
                    <a:pt x="28" y="23"/>
                    <a:pt x="30" y="20"/>
                    <a:pt x="34" y="18"/>
                  </a:cubicBezTo>
                  <a:cubicBezTo>
                    <a:pt x="36" y="19"/>
                    <a:pt x="39" y="20"/>
                    <a:pt x="43" y="18"/>
                  </a:cubicBezTo>
                  <a:cubicBezTo>
                    <a:pt x="48" y="14"/>
                    <a:pt x="52" y="14"/>
                    <a:pt x="55" y="14"/>
                  </a:cubicBezTo>
                  <a:cubicBezTo>
                    <a:pt x="58" y="13"/>
                    <a:pt x="62" y="12"/>
                    <a:pt x="61" y="8"/>
                  </a:cubicBezTo>
                  <a:cubicBezTo>
                    <a:pt x="63" y="8"/>
                    <a:pt x="65" y="8"/>
                    <a:pt x="68" y="8"/>
                  </a:cubicBezTo>
                  <a:cubicBezTo>
                    <a:pt x="68" y="8"/>
                    <a:pt x="69" y="8"/>
                    <a:pt x="70" y="8"/>
                  </a:cubicBezTo>
                  <a:cubicBezTo>
                    <a:pt x="66" y="12"/>
                    <a:pt x="66" y="14"/>
                    <a:pt x="72" y="19"/>
                  </a:cubicBezTo>
                  <a:cubicBezTo>
                    <a:pt x="74" y="21"/>
                    <a:pt x="73" y="25"/>
                    <a:pt x="68" y="23"/>
                  </a:cubicBezTo>
                  <a:cubicBezTo>
                    <a:pt x="60" y="19"/>
                    <a:pt x="60" y="25"/>
                    <a:pt x="53" y="26"/>
                  </a:cubicBezTo>
                  <a:cubicBezTo>
                    <a:pt x="50" y="26"/>
                    <a:pt x="49" y="33"/>
                    <a:pt x="56" y="36"/>
                  </a:cubicBezTo>
                  <a:cubicBezTo>
                    <a:pt x="58" y="38"/>
                    <a:pt x="65" y="40"/>
                    <a:pt x="62" y="32"/>
                  </a:cubicBezTo>
                  <a:cubicBezTo>
                    <a:pt x="61" y="28"/>
                    <a:pt x="68" y="24"/>
                    <a:pt x="69" y="30"/>
                  </a:cubicBezTo>
                  <a:cubicBezTo>
                    <a:pt x="70" y="35"/>
                    <a:pt x="74" y="29"/>
                    <a:pt x="76" y="32"/>
                  </a:cubicBezTo>
                  <a:cubicBezTo>
                    <a:pt x="81" y="39"/>
                    <a:pt x="83" y="45"/>
                    <a:pt x="74" y="47"/>
                  </a:cubicBezTo>
                  <a:cubicBezTo>
                    <a:pt x="61" y="49"/>
                    <a:pt x="56" y="60"/>
                    <a:pt x="55" y="65"/>
                  </a:cubicBezTo>
                  <a:cubicBezTo>
                    <a:pt x="54" y="70"/>
                    <a:pt x="43" y="71"/>
                    <a:pt x="39" y="71"/>
                  </a:cubicBezTo>
                  <a:cubicBezTo>
                    <a:pt x="35" y="71"/>
                    <a:pt x="34" y="82"/>
                    <a:pt x="39" y="82"/>
                  </a:cubicBezTo>
                  <a:cubicBezTo>
                    <a:pt x="43" y="82"/>
                    <a:pt x="50" y="87"/>
                    <a:pt x="52" y="90"/>
                  </a:cubicBezTo>
                  <a:cubicBezTo>
                    <a:pt x="53" y="93"/>
                    <a:pt x="69" y="86"/>
                    <a:pt x="77" y="97"/>
                  </a:cubicBezTo>
                  <a:cubicBezTo>
                    <a:pt x="84" y="107"/>
                    <a:pt x="98" y="107"/>
                    <a:pt x="85" y="119"/>
                  </a:cubicBezTo>
                  <a:close/>
                  <a:moveTo>
                    <a:pt x="90" y="24"/>
                  </a:moveTo>
                  <a:cubicBezTo>
                    <a:pt x="90" y="26"/>
                    <a:pt x="94" y="35"/>
                    <a:pt x="86" y="29"/>
                  </a:cubicBezTo>
                  <a:cubicBezTo>
                    <a:pt x="78" y="23"/>
                    <a:pt x="81" y="16"/>
                    <a:pt x="76" y="14"/>
                  </a:cubicBezTo>
                  <a:cubicBezTo>
                    <a:pt x="73" y="13"/>
                    <a:pt x="74" y="10"/>
                    <a:pt x="75" y="8"/>
                  </a:cubicBezTo>
                  <a:cubicBezTo>
                    <a:pt x="82" y="9"/>
                    <a:pt x="88" y="11"/>
                    <a:pt x="94" y="14"/>
                  </a:cubicBezTo>
                  <a:cubicBezTo>
                    <a:pt x="94" y="14"/>
                    <a:pt x="94" y="15"/>
                    <a:pt x="94" y="16"/>
                  </a:cubicBezTo>
                  <a:cubicBezTo>
                    <a:pt x="96" y="21"/>
                    <a:pt x="89" y="22"/>
                    <a:pt x="90" y="24"/>
                  </a:cubicBezTo>
                  <a:close/>
                  <a:moveTo>
                    <a:pt x="113" y="99"/>
                  </a:moveTo>
                  <a:cubicBezTo>
                    <a:pt x="108" y="99"/>
                    <a:pt x="109" y="88"/>
                    <a:pt x="111" y="80"/>
                  </a:cubicBezTo>
                  <a:cubicBezTo>
                    <a:pt x="113" y="73"/>
                    <a:pt x="116" y="74"/>
                    <a:pt x="117" y="64"/>
                  </a:cubicBezTo>
                  <a:cubicBezTo>
                    <a:pt x="117" y="59"/>
                    <a:pt x="125" y="59"/>
                    <a:pt x="126" y="63"/>
                  </a:cubicBezTo>
                  <a:cubicBezTo>
                    <a:pt x="126" y="64"/>
                    <a:pt x="126" y="66"/>
                    <a:pt x="128" y="67"/>
                  </a:cubicBezTo>
                  <a:cubicBezTo>
                    <a:pt x="128" y="67"/>
                    <a:pt x="128" y="68"/>
                    <a:pt x="128" y="68"/>
                  </a:cubicBezTo>
                  <a:cubicBezTo>
                    <a:pt x="128" y="80"/>
                    <a:pt x="124" y="91"/>
                    <a:pt x="118" y="100"/>
                  </a:cubicBezTo>
                  <a:cubicBezTo>
                    <a:pt x="117" y="100"/>
                    <a:pt x="116" y="100"/>
                    <a:pt x="113" y="99"/>
                  </a:cubicBezTo>
                  <a:close/>
                </a:path>
              </a:pathLst>
            </a:custGeom>
            <a:solidFill>
              <a:srgbClr val="EB3C00"/>
            </a:solidFill>
            <a:ln>
              <a:noFill/>
            </a:ln>
            <a:extLst/>
          </p:spPr>
          <p:txBody>
            <a:bodyPr vert="horz" wrap="square" lIns="91431" tIns="45716" rIns="91431" bIns="45716" numCol="1" anchor="t" anchorCtr="0" compatLnSpc="1">
              <a:prstTxWarp prst="textNoShape">
                <a:avLst/>
              </a:prstTxWarp>
            </a:bodyPr>
            <a:lstStyle/>
            <a:p>
              <a:endParaRPr lang="en-US">
                <a:gradFill>
                  <a:gsLst>
                    <a:gs pos="0">
                      <a:schemeClr val="bg1"/>
                    </a:gs>
                    <a:gs pos="100000">
                      <a:schemeClr val="bg1"/>
                    </a:gs>
                  </a:gsLst>
                  <a:lin ang="5400000" scaled="0"/>
                </a:gradFill>
              </a:endParaRPr>
            </a:p>
          </p:txBody>
        </p:sp>
      </p:grpSp>
      <p:grpSp>
        <p:nvGrpSpPr>
          <p:cNvPr id="18" name="Group 17"/>
          <p:cNvGrpSpPr/>
          <p:nvPr/>
        </p:nvGrpSpPr>
        <p:grpSpPr>
          <a:xfrm>
            <a:off x="6654010" y="230189"/>
            <a:ext cx="5137761" cy="5313040"/>
            <a:chOff x="6654010" y="230189"/>
            <a:chExt cx="5137761" cy="5313040"/>
          </a:xfrm>
        </p:grpSpPr>
        <p:sp>
          <p:nvSpPr>
            <p:cNvPr id="65" name="Rectangle 64"/>
            <p:cNvSpPr/>
            <p:nvPr/>
          </p:nvSpPr>
          <p:spPr bwMode="auto">
            <a:xfrm>
              <a:off x="6654010" y="230189"/>
              <a:ext cx="5137761" cy="5290443"/>
            </a:xfrm>
            <a:prstGeom prst="rect">
              <a:avLst/>
            </a:prstGeom>
            <a:solidFill>
              <a:schemeClr val="bg1">
                <a:lumMod val="9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7" name="Freeform 177"/>
            <p:cNvSpPr>
              <a:spLocks noChangeAspect="1"/>
            </p:cNvSpPr>
            <p:nvPr/>
          </p:nvSpPr>
          <p:spPr bwMode="auto">
            <a:xfrm>
              <a:off x="10439750" y="1198619"/>
              <a:ext cx="640080" cy="589096"/>
            </a:xfrm>
            <a:custGeom>
              <a:avLst/>
              <a:gdLst>
                <a:gd name="T0" fmla="*/ 809 w 897"/>
                <a:gd name="T1" fmla="*/ 363 h 826"/>
                <a:gd name="T2" fmla="*/ 574 w 897"/>
                <a:gd name="T3" fmla="*/ 363 h 826"/>
                <a:gd name="T4" fmla="*/ 523 w 897"/>
                <a:gd name="T5" fmla="*/ 289 h 826"/>
                <a:gd name="T6" fmla="*/ 540 w 897"/>
                <a:gd name="T7" fmla="*/ 289 h 826"/>
                <a:gd name="T8" fmla="*/ 567 w 897"/>
                <a:gd name="T9" fmla="*/ 261 h 826"/>
                <a:gd name="T10" fmla="*/ 540 w 897"/>
                <a:gd name="T11" fmla="*/ 234 h 826"/>
                <a:gd name="T12" fmla="*/ 486 w 897"/>
                <a:gd name="T13" fmla="*/ 234 h 826"/>
                <a:gd name="T14" fmla="*/ 444 w 897"/>
                <a:gd name="T15" fmla="*/ 174 h 826"/>
                <a:gd name="T16" fmla="*/ 462 w 897"/>
                <a:gd name="T17" fmla="*/ 174 h 826"/>
                <a:gd name="T18" fmla="*/ 489 w 897"/>
                <a:gd name="T19" fmla="*/ 146 h 826"/>
                <a:gd name="T20" fmla="*/ 462 w 897"/>
                <a:gd name="T21" fmla="*/ 119 h 826"/>
                <a:gd name="T22" fmla="*/ 407 w 897"/>
                <a:gd name="T23" fmla="*/ 119 h 826"/>
                <a:gd name="T24" fmla="*/ 325 w 897"/>
                <a:gd name="T25" fmla="*/ 0 h 826"/>
                <a:gd name="T26" fmla="*/ 258 w 897"/>
                <a:gd name="T27" fmla="*/ 0 h 826"/>
                <a:gd name="T28" fmla="*/ 393 w 897"/>
                <a:gd name="T29" fmla="*/ 363 h 826"/>
                <a:gd name="T30" fmla="*/ 158 w 897"/>
                <a:gd name="T31" fmla="*/ 363 h 826"/>
                <a:gd name="T32" fmla="*/ 47 w 897"/>
                <a:gd name="T33" fmla="*/ 199 h 826"/>
                <a:gd name="T34" fmla="*/ 0 w 897"/>
                <a:gd name="T35" fmla="*/ 199 h 826"/>
                <a:gd name="T36" fmla="*/ 70 w 897"/>
                <a:gd name="T37" fmla="*/ 416 h 826"/>
                <a:gd name="T38" fmla="*/ 0 w 897"/>
                <a:gd name="T39" fmla="*/ 633 h 826"/>
                <a:gd name="T40" fmla="*/ 47 w 897"/>
                <a:gd name="T41" fmla="*/ 633 h 826"/>
                <a:gd name="T42" fmla="*/ 158 w 897"/>
                <a:gd name="T43" fmla="*/ 469 h 826"/>
                <a:gd name="T44" fmla="*/ 390 w 897"/>
                <a:gd name="T45" fmla="*/ 469 h 826"/>
                <a:gd name="T46" fmla="*/ 258 w 897"/>
                <a:gd name="T47" fmla="*/ 826 h 826"/>
                <a:gd name="T48" fmla="*/ 325 w 897"/>
                <a:gd name="T49" fmla="*/ 826 h 826"/>
                <a:gd name="T50" fmla="*/ 402 w 897"/>
                <a:gd name="T51" fmla="*/ 714 h 826"/>
                <a:gd name="T52" fmla="*/ 462 w 897"/>
                <a:gd name="T53" fmla="*/ 714 h 826"/>
                <a:gd name="T54" fmla="*/ 489 w 897"/>
                <a:gd name="T55" fmla="*/ 687 h 826"/>
                <a:gd name="T56" fmla="*/ 462 w 897"/>
                <a:gd name="T57" fmla="*/ 660 h 826"/>
                <a:gd name="T58" fmla="*/ 439 w 897"/>
                <a:gd name="T59" fmla="*/ 660 h 826"/>
                <a:gd name="T60" fmla="*/ 481 w 897"/>
                <a:gd name="T61" fmla="*/ 599 h 826"/>
                <a:gd name="T62" fmla="*/ 540 w 897"/>
                <a:gd name="T63" fmla="*/ 599 h 826"/>
                <a:gd name="T64" fmla="*/ 567 w 897"/>
                <a:gd name="T65" fmla="*/ 572 h 826"/>
                <a:gd name="T66" fmla="*/ 540 w 897"/>
                <a:gd name="T67" fmla="*/ 545 h 826"/>
                <a:gd name="T68" fmla="*/ 518 w 897"/>
                <a:gd name="T69" fmla="*/ 545 h 826"/>
                <a:gd name="T70" fmla="*/ 570 w 897"/>
                <a:gd name="T71" fmla="*/ 469 h 826"/>
                <a:gd name="T72" fmla="*/ 809 w 897"/>
                <a:gd name="T73" fmla="*/ 469 h 826"/>
                <a:gd name="T74" fmla="*/ 891 w 897"/>
                <a:gd name="T75" fmla="*/ 416 h 826"/>
                <a:gd name="T76" fmla="*/ 809 w 897"/>
                <a:gd name="T77" fmla="*/ 363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97" h="826">
                  <a:moveTo>
                    <a:pt x="809" y="363"/>
                  </a:moveTo>
                  <a:cubicBezTo>
                    <a:pt x="574" y="363"/>
                    <a:pt x="574" y="363"/>
                    <a:pt x="574" y="363"/>
                  </a:cubicBezTo>
                  <a:cubicBezTo>
                    <a:pt x="523" y="289"/>
                    <a:pt x="523" y="289"/>
                    <a:pt x="523" y="289"/>
                  </a:cubicBezTo>
                  <a:cubicBezTo>
                    <a:pt x="540" y="289"/>
                    <a:pt x="540" y="289"/>
                    <a:pt x="540" y="289"/>
                  </a:cubicBezTo>
                  <a:cubicBezTo>
                    <a:pt x="555" y="289"/>
                    <a:pt x="567" y="277"/>
                    <a:pt x="567" y="261"/>
                  </a:cubicBezTo>
                  <a:cubicBezTo>
                    <a:pt x="567" y="246"/>
                    <a:pt x="555" y="234"/>
                    <a:pt x="540" y="234"/>
                  </a:cubicBezTo>
                  <a:cubicBezTo>
                    <a:pt x="486" y="234"/>
                    <a:pt x="486" y="234"/>
                    <a:pt x="486" y="234"/>
                  </a:cubicBezTo>
                  <a:cubicBezTo>
                    <a:pt x="444" y="174"/>
                    <a:pt x="444" y="174"/>
                    <a:pt x="444" y="174"/>
                  </a:cubicBezTo>
                  <a:cubicBezTo>
                    <a:pt x="462" y="174"/>
                    <a:pt x="462" y="174"/>
                    <a:pt x="462" y="174"/>
                  </a:cubicBezTo>
                  <a:cubicBezTo>
                    <a:pt x="477" y="174"/>
                    <a:pt x="489" y="161"/>
                    <a:pt x="489" y="146"/>
                  </a:cubicBezTo>
                  <a:cubicBezTo>
                    <a:pt x="489" y="131"/>
                    <a:pt x="477" y="119"/>
                    <a:pt x="462" y="119"/>
                  </a:cubicBezTo>
                  <a:cubicBezTo>
                    <a:pt x="407" y="119"/>
                    <a:pt x="407" y="119"/>
                    <a:pt x="407" y="119"/>
                  </a:cubicBezTo>
                  <a:cubicBezTo>
                    <a:pt x="325" y="0"/>
                    <a:pt x="325" y="0"/>
                    <a:pt x="325" y="0"/>
                  </a:cubicBezTo>
                  <a:cubicBezTo>
                    <a:pt x="258" y="0"/>
                    <a:pt x="258" y="0"/>
                    <a:pt x="258" y="0"/>
                  </a:cubicBezTo>
                  <a:cubicBezTo>
                    <a:pt x="393" y="363"/>
                    <a:pt x="393" y="363"/>
                    <a:pt x="393" y="363"/>
                  </a:cubicBezTo>
                  <a:cubicBezTo>
                    <a:pt x="158" y="363"/>
                    <a:pt x="158" y="363"/>
                    <a:pt x="158" y="363"/>
                  </a:cubicBezTo>
                  <a:cubicBezTo>
                    <a:pt x="47" y="199"/>
                    <a:pt x="47" y="199"/>
                    <a:pt x="47" y="199"/>
                  </a:cubicBezTo>
                  <a:cubicBezTo>
                    <a:pt x="0" y="199"/>
                    <a:pt x="0" y="199"/>
                    <a:pt x="0" y="199"/>
                  </a:cubicBezTo>
                  <a:cubicBezTo>
                    <a:pt x="70" y="416"/>
                    <a:pt x="70" y="416"/>
                    <a:pt x="70" y="416"/>
                  </a:cubicBezTo>
                  <a:cubicBezTo>
                    <a:pt x="0" y="633"/>
                    <a:pt x="0" y="633"/>
                    <a:pt x="0" y="633"/>
                  </a:cubicBezTo>
                  <a:cubicBezTo>
                    <a:pt x="47" y="633"/>
                    <a:pt x="47" y="633"/>
                    <a:pt x="47" y="633"/>
                  </a:cubicBezTo>
                  <a:cubicBezTo>
                    <a:pt x="158" y="469"/>
                    <a:pt x="158" y="469"/>
                    <a:pt x="158" y="469"/>
                  </a:cubicBezTo>
                  <a:cubicBezTo>
                    <a:pt x="390" y="469"/>
                    <a:pt x="390" y="469"/>
                    <a:pt x="390" y="469"/>
                  </a:cubicBezTo>
                  <a:cubicBezTo>
                    <a:pt x="258" y="826"/>
                    <a:pt x="258" y="826"/>
                    <a:pt x="258" y="826"/>
                  </a:cubicBezTo>
                  <a:cubicBezTo>
                    <a:pt x="325" y="826"/>
                    <a:pt x="325" y="826"/>
                    <a:pt x="325" y="826"/>
                  </a:cubicBezTo>
                  <a:cubicBezTo>
                    <a:pt x="402" y="714"/>
                    <a:pt x="402" y="714"/>
                    <a:pt x="402" y="714"/>
                  </a:cubicBezTo>
                  <a:cubicBezTo>
                    <a:pt x="462" y="714"/>
                    <a:pt x="462" y="714"/>
                    <a:pt x="462" y="714"/>
                  </a:cubicBezTo>
                  <a:cubicBezTo>
                    <a:pt x="477" y="714"/>
                    <a:pt x="489" y="702"/>
                    <a:pt x="489" y="687"/>
                  </a:cubicBezTo>
                  <a:cubicBezTo>
                    <a:pt x="489" y="672"/>
                    <a:pt x="477" y="660"/>
                    <a:pt x="462" y="660"/>
                  </a:cubicBezTo>
                  <a:cubicBezTo>
                    <a:pt x="439" y="660"/>
                    <a:pt x="439" y="660"/>
                    <a:pt x="439" y="660"/>
                  </a:cubicBezTo>
                  <a:cubicBezTo>
                    <a:pt x="481" y="599"/>
                    <a:pt x="481" y="599"/>
                    <a:pt x="481" y="599"/>
                  </a:cubicBezTo>
                  <a:cubicBezTo>
                    <a:pt x="540" y="599"/>
                    <a:pt x="540" y="599"/>
                    <a:pt x="540" y="599"/>
                  </a:cubicBezTo>
                  <a:cubicBezTo>
                    <a:pt x="555" y="599"/>
                    <a:pt x="567" y="587"/>
                    <a:pt x="567" y="572"/>
                  </a:cubicBezTo>
                  <a:cubicBezTo>
                    <a:pt x="567" y="557"/>
                    <a:pt x="555" y="545"/>
                    <a:pt x="540" y="545"/>
                  </a:cubicBezTo>
                  <a:cubicBezTo>
                    <a:pt x="518" y="545"/>
                    <a:pt x="518" y="545"/>
                    <a:pt x="518" y="545"/>
                  </a:cubicBezTo>
                  <a:cubicBezTo>
                    <a:pt x="570" y="469"/>
                    <a:pt x="570" y="469"/>
                    <a:pt x="570" y="469"/>
                  </a:cubicBezTo>
                  <a:cubicBezTo>
                    <a:pt x="809" y="469"/>
                    <a:pt x="809" y="469"/>
                    <a:pt x="809" y="469"/>
                  </a:cubicBezTo>
                  <a:cubicBezTo>
                    <a:pt x="809" y="469"/>
                    <a:pt x="897" y="457"/>
                    <a:pt x="891" y="416"/>
                  </a:cubicBezTo>
                  <a:cubicBezTo>
                    <a:pt x="897" y="375"/>
                    <a:pt x="809" y="363"/>
                    <a:pt x="809" y="363"/>
                  </a:cubicBezTo>
                  <a:close/>
                </a:path>
              </a:pathLst>
            </a:custGeom>
            <a:solidFill>
              <a:schemeClr val="accent1"/>
            </a:solidFill>
            <a:ln>
              <a:noFill/>
            </a:ln>
          </p:spPr>
          <p:txBody>
            <a:bodyPr vert="horz" wrap="square" lIns="91431" tIns="45716" rIns="91431" bIns="45716" numCol="1" anchor="t" anchorCtr="0" compatLnSpc="1">
              <a:prstTxWarp prst="textNoShape">
                <a:avLst/>
              </a:prstTxWarp>
            </a:bodyPr>
            <a:lstStyle/>
            <a:p>
              <a:endParaRPr lang="en-US">
                <a:gradFill>
                  <a:gsLst>
                    <a:gs pos="0">
                      <a:schemeClr val="bg1"/>
                    </a:gs>
                    <a:gs pos="100000">
                      <a:schemeClr val="bg1"/>
                    </a:gs>
                  </a:gsLst>
                  <a:lin ang="5400000" scaled="0"/>
                </a:gradFill>
              </a:endParaRPr>
            </a:p>
          </p:txBody>
        </p:sp>
        <p:sp>
          <p:nvSpPr>
            <p:cNvPr id="38" name="Freeform 11"/>
            <p:cNvSpPr>
              <a:spLocks noChangeAspect="1" noEditPoints="1"/>
            </p:cNvSpPr>
            <p:nvPr/>
          </p:nvSpPr>
          <p:spPr bwMode="auto">
            <a:xfrm>
              <a:off x="10364043" y="2167317"/>
              <a:ext cx="791494" cy="457200"/>
            </a:xfrm>
            <a:custGeom>
              <a:avLst/>
              <a:gdLst>
                <a:gd name="T0" fmla="*/ 393 w 601"/>
                <a:gd name="T1" fmla="*/ 36 h 347"/>
                <a:gd name="T2" fmla="*/ 134 w 601"/>
                <a:gd name="T3" fmla="*/ 139 h 347"/>
                <a:gd name="T4" fmla="*/ 90 w 601"/>
                <a:gd name="T5" fmla="*/ 234 h 347"/>
                <a:gd name="T6" fmla="*/ 463 w 601"/>
                <a:gd name="T7" fmla="*/ 282 h 347"/>
                <a:gd name="T8" fmla="*/ 511 w 601"/>
                <a:gd name="T9" fmla="*/ 187 h 347"/>
                <a:gd name="T10" fmla="*/ 171 w 601"/>
                <a:gd name="T11" fmla="*/ 129 h 347"/>
                <a:gd name="T12" fmla="*/ 393 w 601"/>
                <a:gd name="T13" fmla="*/ 68 h 347"/>
                <a:gd name="T14" fmla="*/ 434 w 601"/>
                <a:gd name="T15" fmla="*/ 139 h 347"/>
                <a:gd name="T16" fmla="*/ 171 w 601"/>
                <a:gd name="T17" fmla="*/ 129 h 347"/>
                <a:gd name="T18" fmla="*/ 160 w 601"/>
                <a:gd name="T19" fmla="*/ 231 h 347"/>
                <a:gd name="T20" fmla="*/ 160 w 601"/>
                <a:gd name="T21" fmla="*/ 198 h 347"/>
                <a:gd name="T22" fmla="*/ 213 w 601"/>
                <a:gd name="T23" fmla="*/ 214 h 347"/>
                <a:gd name="T24" fmla="*/ 441 w 601"/>
                <a:gd name="T25" fmla="*/ 231 h 347"/>
                <a:gd name="T26" fmla="*/ 389 w 601"/>
                <a:gd name="T27" fmla="*/ 214 h 347"/>
                <a:gd name="T28" fmla="*/ 441 w 601"/>
                <a:gd name="T29" fmla="*/ 198 h 347"/>
                <a:gd name="T30" fmla="*/ 441 w 601"/>
                <a:gd name="T31" fmla="*/ 231 h 347"/>
                <a:gd name="T32" fmla="*/ 444 w 601"/>
                <a:gd name="T33" fmla="*/ 320 h 347"/>
                <a:gd name="T34" fmla="*/ 390 w 601"/>
                <a:gd name="T35" fmla="*/ 320 h 347"/>
                <a:gd name="T36" fmla="*/ 444 w 601"/>
                <a:gd name="T37" fmla="*/ 294 h 347"/>
                <a:gd name="T38" fmla="*/ 211 w 601"/>
                <a:gd name="T39" fmla="*/ 320 h 347"/>
                <a:gd name="T40" fmla="*/ 157 w 601"/>
                <a:gd name="T41" fmla="*/ 320 h 347"/>
                <a:gd name="T42" fmla="*/ 211 w 601"/>
                <a:gd name="T43" fmla="*/ 294 h 347"/>
                <a:gd name="T44" fmla="*/ 554 w 601"/>
                <a:gd name="T45" fmla="*/ 180 h 347"/>
                <a:gd name="T46" fmla="*/ 535 w 601"/>
                <a:gd name="T47" fmla="*/ 218 h 347"/>
                <a:gd name="T48" fmla="*/ 523 w 601"/>
                <a:gd name="T49" fmla="*/ 187 h 347"/>
                <a:gd name="T50" fmla="*/ 78 w 601"/>
                <a:gd name="T51" fmla="*/ 213 h 347"/>
                <a:gd name="T52" fmla="*/ 47 w 601"/>
                <a:gd name="T53" fmla="*/ 199 h 347"/>
                <a:gd name="T54" fmla="*/ 78 w 601"/>
                <a:gd name="T55" fmla="*/ 180 h 347"/>
                <a:gd name="T56" fmla="*/ 78 w 601"/>
                <a:gd name="T57" fmla="*/ 213 h 347"/>
                <a:gd name="T58" fmla="*/ 83 w 601"/>
                <a:gd name="T59" fmla="*/ 22 h 347"/>
                <a:gd name="T60" fmla="*/ 213 w 601"/>
                <a:gd name="T61" fmla="*/ 22 h 347"/>
                <a:gd name="T62" fmla="*/ 243 w 601"/>
                <a:gd name="T63" fmla="*/ 22 h 347"/>
                <a:gd name="T64" fmla="*/ 83 w 601"/>
                <a:gd name="T65" fmla="*/ 0 h 347"/>
                <a:gd name="T66" fmla="*/ 0 w 601"/>
                <a:gd name="T67" fmla="*/ 105 h 347"/>
                <a:gd name="T68" fmla="*/ 34 w 601"/>
                <a:gd name="T69" fmla="*/ 172 h 347"/>
                <a:gd name="T70" fmla="*/ 125 w 601"/>
                <a:gd name="T71" fmla="*/ 128 h 347"/>
                <a:gd name="T72" fmla="*/ 55 w 601"/>
                <a:gd name="T73" fmla="*/ 72 h 347"/>
                <a:gd name="T74" fmla="*/ 75 w 601"/>
                <a:gd name="T75" fmla="*/ 113 h 347"/>
                <a:gd name="T76" fmla="*/ 75 w 601"/>
                <a:gd name="T77" fmla="*/ 136 h 347"/>
                <a:gd name="T78" fmla="*/ 38 w 601"/>
                <a:gd name="T79" fmla="*/ 125 h 347"/>
                <a:gd name="T80" fmla="*/ 75 w 601"/>
                <a:gd name="T81" fmla="*/ 113 h 347"/>
                <a:gd name="T82" fmla="*/ 518 w 601"/>
                <a:gd name="T83" fmla="*/ 0 h 347"/>
                <a:gd name="T84" fmla="*/ 358 w 601"/>
                <a:gd name="T85" fmla="*/ 22 h 347"/>
                <a:gd name="T86" fmla="*/ 400 w 601"/>
                <a:gd name="T87" fmla="*/ 22 h 347"/>
                <a:gd name="T88" fmla="*/ 543 w 601"/>
                <a:gd name="T89" fmla="*/ 62 h 347"/>
                <a:gd name="T90" fmla="*/ 453 w 601"/>
                <a:gd name="T91" fmla="*/ 72 h 347"/>
                <a:gd name="T92" fmla="*/ 521 w 601"/>
                <a:gd name="T93" fmla="*/ 172 h 347"/>
                <a:gd name="T94" fmla="*/ 601 w 601"/>
                <a:gd name="T95" fmla="*/ 138 h 347"/>
                <a:gd name="T96" fmla="*/ 570 w 601"/>
                <a:gd name="T97" fmla="*/ 72 h 347"/>
                <a:gd name="T98" fmla="*/ 526 w 601"/>
                <a:gd name="T99" fmla="*/ 136 h 347"/>
                <a:gd name="T100" fmla="*/ 526 w 601"/>
                <a:gd name="T101" fmla="*/ 113 h 347"/>
                <a:gd name="T102" fmla="*/ 563 w 601"/>
                <a:gd name="T103" fmla="*/ 125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1" h="347">
                  <a:moveTo>
                    <a:pt x="467" y="139"/>
                  </a:moveTo>
                  <a:cubicBezTo>
                    <a:pt x="453" y="94"/>
                    <a:pt x="429" y="36"/>
                    <a:pt x="393" y="36"/>
                  </a:cubicBezTo>
                  <a:cubicBezTo>
                    <a:pt x="208" y="36"/>
                    <a:pt x="208" y="36"/>
                    <a:pt x="208" y="36"/>
                  </a:cubicBezTo>
                  <a:cubicBezTo>
                    <a:pt x="173" y="36"/>
                    <a:pt x="148" y="94"/>
                    <a:pt x="134" y="139"/>
                  </a:cubicBezTo>
                  <a:cubicBezTo>
                    <a:pt x="109" y="141"/>
                    <a:pt x="90" y="162"/>
                    <a:pt x="90" y="187"/>
                  </a:cubicBezTo>
                  <a:cubicBezTo>
                    <a:pt x="90" y="234"/>
                    <a:pt x="90" y="234"/>
                    <a:pt x="90" y="234"/>
                  </a:cubicBezTo>
                  <a:cubicBezTo>
                    <a:pt x="90" y="260"/>
                    <a:pt x="111" y="282"/>
                    <a:pt x="138" y="282"/>
                  </a:cubicBezTo>
                  <a:cubicBezTo>
                    <a:pt x="463" y="282"/>
                    <a:pt x="463" y="282"/>
                    <a:pt x="463" y="282"/>
                  </a:cubicBezTo>
                  <a:cubicBezTo>
                    <a:pt x="490" y="282"/>
                    <a:pt x="511" y="260"/>
                    <a:pt x="511" y="234"/>
                  </a:cubicBezTo>
                  <a:cubicBezTo>
                    <a:pt x="511" y="187"/>
                    <a:pt x="511" y="187"/>
                    <a:pt x="511" y="187"/>
                  </a:cubicBezTo>
                  <a:cubicBezTo>
                    <a:pt x="511" y="162"/>
                    <a:pt x="492" y="141"/>
                    <a:pt x="467" y="139"/>
                  </a:cubicBezTo>
                  <a:close/>
                  <a:moveTo>
                    <a:pt x="171" y="129"/>
                  </a:moveTo>
                  <a:cubicBezTo>
                    <a:pt x="192" y="74"/>
                    <a:pt x="208" y="68"/>
                    <a:pt x="208" y="68"/>
                  </a:cubicBezTo>
                  <a:cubicBezTo>
                    <a:pt x="393" y="68"/>
                    <a:pt x="393" y="68"/>
                    <a:pt x="393" y="68"/>
                  </a:cubicBezTo>
                  <a:cubicBezTo>
                    <a:pt x="396" y="68"/>
                    <a:pt x="411" y="79"/>
                    <a:pt x="429" y="126"/>
                  </a:cubicBezTo>
                  <a:cubicBezTo>
                    <a:pt x="431" y="130"/>
                    <a:pt x="432" y="135"/>
                    <a:pt x="434" y="139"/>
                  </a:cubicBezTo>
                  <a:cubicBezTo>
                    <a:pt x="168" y="139"/>
                    <a:pt x="168" y="139"/>
                    <a:pt x="168" y="139"/>
                  </a:cubicBezTo>
                  <a:cubicBezTo>
                    <a:pt x="169" y="136"/>
                    <a:pt x="170" y="132"/>
                    <a:pt x="171" y="129"/>
                  </a:cubicBezTo>
                  <a:close/>
                  <a:moveTo>
                    <a:pt x="196" y="231"/>
                  </a:moveTo>
                  <a:cubicBezTo>
                    <a:pt x="160" y="231"/>
                    <a:pt x="160" y="231"/>
                    <a:pt x="160" y="231"/>
                  </a:cubicBezTo>
                  <a:cubicBezTo>
                    <a:pt x="151" y="231"/>
                    <a:pt x="144" y="224"/>
                    <a:pt x="144" y="214"/>
                  </a:cubicBezTo>
                  <a:cubicBezTo>
                    <a:pt x="144" y="205"/>
                    <a:pt x="151" y="198"/>
                    <a:pt x="160" y="198"/>
                  </a:cubicBezTo>
                  <a:cubicBezTo>
                    <a:pt x="196" y="198"/>
                    <a:pt x="196" y="198"/>
                    <a:pt x="196" y="198"/>
                  </a:cubicBezTo>
                  <a:cubicBezTo>
                    <a:pt x="205" y="198"/>
                    <a:pt x="213" y="205"/>
                    <a:pt x="213" y="214"/>
                  </a:cubicBezTo>
                  <a:cubicBezTo>
                    <a:pt x="213" y="224"/>
                    <a:pt x="205" y="231"/>
                    <a:pt x="196" y="231"/>
                  </a:cubicBezTo>
                  <a:close/>
                  <a:moveTo>
                    <a:pt x="441" y="231"/>
                  </a:moveTo>
                  <a:cubicBezTo>
                    <a:pt x="405" y="231"/>
                    <a:pt x="405" y="231"/>
                    <a:pt x="405" y="231"/>
                  </a:cubicBezTo>
                  <a:cubicBezTo>
                    <a:pt x="396" y="231"/>
                    <a:pt x="389" y="224"/>
                    <a:pt x="389" y="214"/>
                  </a:cubicBezTo>
                  <a:cubicBezTo>
                    <a:pt x="389" y="205"/>
                    <a:pt x="396" y="198"/>
                    <a:pt x="405" y="198"/>
                  </a:cubicBezTo>
                  <a:cubicBezTo>
                    <a:pt x="441" y="198"/>
                    <a:pt x="441" y="198"/>
                    <a:pt x="441" y="198"/>
                  </a:cubicBezTo>
                  <a:cubicBezTo>
                    <a:pt x="450" y="198"/>
                    <a:pt x="458" y="205"/>
                    <a:pt x="458" y="214"/>
                  </a:cubicBezTo>
                  <a:cubicBezTo>
                    <a:pt x="458" y="224"/>
                    <a:pt x="450" y="231"/>
                    <a:pt x="441" y="231"/>
                  </a:cubicBezTo>
                  <a:close/>
                  <a:moveTo>
                    <a:pt x="444" y="294"/>
                  </a:moveTo>
                  <a:cubicBezTo>
                    <a:pt x="444" y="320"/>
                    <a:pt x="444" y="320"/>
                    <a:pt x="444" y="320"/>
                  </a:cubicBezTo>
                  <a:cubicBezTo>
                    <a:pt x="444" y="335"/>
                    <a:pt x="432" y="347"/>
                    <a:pt x="417" y="347"/>
                  </a:cubicBezTo>
                  <a:cubicBezTo>
                    <a:pt x="402" y="347"/>
                    <a:pt x="390" y="335"/>
                    <a:pt x="390" y="320"/>
                  </a:cubicBezTo>
                  <a:cubicBezTo>
                    <a:pt x="390" y="294"/>
                    <a:pt x="390" y="294"/>
                    <a:pt x="390" y="294"/>
                  </a:cubicBezTo>
                  <a:lnTo>
                    <a:pt x="444" y="294"/>
                  </a:lnTo>
                  <a:close/>
                  <a:moveTo>
                    <a:pt x="211" y="294"/>
                  </a:moveTo>
                  <a:cubicBezTo>
                    <a:pt x="211" y="320"/>
                    <a:pt x="211" y="320"/>
                    <a:pt x="211" y="320"/>
                  </a:cubicBezTo>
                  <a:cubicBezTo>
                    <a:pt x="211" y="335"/>
                    <a:pt x="199" y="347"/>
                    <a:pt x="184" y="347"/>
                  </a:cubicBezTo>
                  <a:cubicBezTo>
                    <a:pt x="169" y="347"/>
                    <a:pt x="157" y="335"/>
                    <a:pt x="157" y="320"/>
                  </a:cubicBezTo>
                  <a:cubicBezTo>
                    <a:pt x="157" y="294"/>
                    <a:pt x="157" y="294"/>
                    <a:pt x="157" y="294"/>
                  </a:cubicBezTo>
                  <a:lnTo>
                    <a:pt x="211" y="294"/>
                  </a:lnTo>
                  <a:close/>
                  <a:moveTo>
                    <a:pt x="523" y="180"/>
                  </a:moveTo>
                  <a:cubicBezTo>
                    <a:pt x="554" y="180"/>
                    <a:pt x="554" y="180"/>
                    <a:pt x="554" y="180"/>
                  </a:cubicBezTo>
                  <a:cubicBezTo>
                    <a:pt x="554" y="199"/>
                    <a:pt x="554" y="199"/>
                    <a:pt x="554" y="199"/>
                  </a:cubicBezTo>
                  <a:cubicBezTo>
                    <a:pt x="554" y="209"/>
                    <a:pt x="545" y="218"/>
                    <a:pt x="535" y="218"/>
                  </a:cubicBezTo>
                  <a:cubicBezTo>
                    <a:pt x="531" y="218"/>
                    <a:pt x="526" y="216"/>
                    <a:pt x="523" y="213"/>
                  </a:cubicBezTo>
                  <a:cubicBezTo>
                    <a:pt x="523" y="187"/>
                    <a:pt x="523" y="187"/>
                    <a:pt x="523" y="187"/>
                  </a:cubicBezTo>
                  <a:cubicBezTo>
                    <a:pt x="523" y="185"/>
                    <a:pt x="523" y="182"/>
                    <a:pt x="523" y="180"/>
                  </a:cubicBezTo>
                  <a:close/>
                  <a:moveTo>
                    <a:pt x="78" y="213"/>
                  </a:moveTo>
                  <a:cubicBezTo>
                    <a:pt x="75" y="216"/>
                    <a:pt x="71" y="218"/>
                    <a:pt x="66" y="218"/>
                  </a:cubicBezTo>
                  <a:cubicBezTo>
                    <a:pt x="56" y="218"/>
                    <a:pt x="47" y="209"/>
                    <a:pt x="47" y="199"/>
                  </a:cubicBezTo>
                  <a:cubicBezTo>
                    <a:pt x="47" y="180"/>
                    <a:pt x="47" y="180"/>
                    <a:pt x="47" y="180"/>
                  </a:cubicBezTo>
                  <a:cubicBezTo>
                    <a:pt x="78" y="180"/>
                    <a:pt x="78" y="180"/>
                    <a:pt x="78" y="180"/>
                  </a:cubicBezTo>
                  <a:cubicBezTo>
                    <a:pt x="78" y="182"/>
                    <a:pt x="78" y="185"/>
                    <a:pt x="78" y="187"/>
                  </a:cubicBezTo>
                  <a:lnTo>
                    <a:pt x="78" y="213"/>
                  </a:lnTo>
                  <a:close/>
                  <a:moveTo>
                    <a:pt x="57" y="65"/>
                  </a:moveTo>
                  <a:cubicBezTo>
                    <a:pt x="72" y="26"/>
                    <a:pt x="83" y="22"/>
                    <a:pt x="83" y="22"/>
                  </a:cubicBezTo>
                  <a:cubicBezTo>
                    <a:pt x="179" y="22"/>
                    <a:pt x="179" y="22"/>
                    <a:pt x="179" y="22"/>
                  </a:cubicBezTo>
                  <a:cubicBezTo>
                    <a:pt x="213" y="22"/>
                    <a:pt x="213" y="22"/>
                    <a:pt x="213" y="22"/>
                  </a:cubicBezTo>
                  <a:cubicBezTo>
                    <a:pt x="243" y="22"/>
                    <a:pt x="243" y="22"/>
                    <a:pt x="243" y="22"/>
                  </a:cubicBezTo>
                  <a:cubicBezTo>
                    <a:pt x="243" y="22"/>
                    <a:pt x="243" y="22"/>
                    <a:pt x="243" y="22"/>
                  </a:cubicBezTo>
                  <a:cubicBezTo>
                    <a:pt x="235" y="9"/>
                    <a:pt x="225" y="0"/>
                    <a:pt x="213" y="0"/>
                  </a:cubicBezTo>
                  <a:cubicBezTo>
                    <a:pt x="83" y="0"/>
                    <a:pt x="83" y="0"/>
                    <a:pt x="83" y="0"/>
                  </a:cubicBezTo>
                  <a:cubicBezTo>
                    <a:pt x="59" y="0"/>
                    <a:pt x="41" y="40"/>
                    <a:pt x="31" y="72"/>
                  </a:cubicBezTo>
                  <a:cubicBezTo>
                    <a:pt x="14" y="73"/>
                    <a:pt x="0" y="88"/>
                    <a:pt x="0" y="105"/>
                  </a:cubicBezTo>
                  <a:cubicBezTo>
                    <a:pt x="0" y="138"/>
                    <a:pt x="0" y="138"/>
                    <a:pt x="0" y="138"/>
                  </a:cubicBezTo>
                  <a:cubicBezTo>
                    <a:pt x="0" y="157"/>
                    <a:pt x="15" y="172"/>
                    <a:pt x="34" y="172"/>
                  </a:cubicBezTo>
                  <a:cubicBezTo>
                    <a:pt x="80" y="172"/>
                    <a:pt x="80" y="172"/>
                    <a:pt x="80" y="172"/>
                  </a:cubicBezTo>
                  <a:cubicBezTo>
                    <a:pt x="86" y="150"/>
                    <a:pt x="103" y="133"/>
                    <a:pt x="125" y="128"/>
                  </a:cubicBezTo>
                  <a:cubicBezTo>
                    <a:pt x="132" y="106"/>
                    <a:pt x="140" y="87"/>
                    <a:pt x="149" y="72"/>
                  </a:cubicBezTo>
                  <a:cubicBezTo>
                    <a:pt x="55" y="72"/>
                    <a:pt x="55" y="72"/>
                    <a:pt x="55" y="72"/>
                  </a:cubicBezTo>
                  <a:cubicBezTo>
                    <a:pt x="56" y="70"/>
                    <a:pt x="56" y="67"/>
                    <a:pt x="57" y="65"/>
                  </a:cubicBezTo>
                  <a:close/>
                  <a:moveTo>
                    <a:pt x="75" y="113"/>
                  </a:moveTo>
                  <a:cubicBezTo>
                    <a:pt x="81" y="113"/>
                    <a:pt x="86" y="118"/>
                    <a:pt x="86" y="125"/>
                  </a:cubicBezTo>
                  <a:cubicBezTo>
                    <a:pt x="86" y="131"/>
                    <a:pt x="81" y="136"/>
                    <a:pt x="75" y="136"/>
                  </a:cubicBezTo>
                  <a:cubicBezTo>
                    <a:pt x="49" y="136"/>
                    <a:pt x="49" y="136"/>
                    <a:pt x="49" y="136"/>
                  </a:cubicBezTo>
                  <a:cubicBezTo>
                    <a:pt x="43" y="136"/>
                    <a:pt x="38" y="131"/>
                    <a:pt x="38" y="125"/>
                  </a:cubicBezTo>
                  <a:cubicBezTo>
                    <a:pt x="38" y="118"/>
                    <a:pt x="43" y="113"/>
                    <a:pt x="49" y="113"/>
                  </a:cubicBezTo>
                  <a:lnTo>
                    <a:pt x="75" y="113"/>
                  </a:lnTo>
                  <a:close/>
                  <a:moveTo>
                    <a:pt x="570" y="72"/>
                  </a:moveTo>
                  <a:cubicBezTo>
                    <a:pt x="560" y="40"/>
                    <a:pt x="543" y="0"/>
                    <a:pt x="518" y="0"/>
                  </a:cubicBezTo>
                  <a:cubicBezTo>
                    <a:pt x="388" y="0"/>
                    <a:pt x="388" y="0"/>
                    <a:pt x="388" y="0"/>
                  </a:cubicBezTo>
                  <a:cubicBezTo>
                    <a:pt x="377" y="0"/>
                    <a:pt x="367" y="9"/>
                    <a:pt x="358" y="22"/>
                  </a:cubicBezTo>
                  <a:cubicBezTo>
                    <a:pt x="388" y="22"/>
                    <a:pt x="388" y="22"/>
                    <a:pt x="388" y="22"/>
                  </a:cubicBezTo>
                  <a:cubicBezTo>
                    <a:pt x="400" y="22"/>
                    <a:pt x="400" y="22"/>
                    <a:pt x="400" y="22"/>
                  </a:cubicBezTo>
                  <a:cubicBezTo>
                    <a:pt x="518" y="22"/>
                    <a:pt x="518" y="22"/>
                    <a:pt x="518" y="22"/>
                  </a:cubicBezTo>
                  <a:cubicBezTo>
                    <a:pt x="520" y="22"/>
                    <a:pt x="531" y="29"/>
                    <a:pt x="543" y="62"/>
                  </a:cubicBezTo>
                  <a:cubicBezTo>
                    <a:pt x="544" y="66"/>
                    <a:pt x="546" y="69"/>
                    <a:pt x="547" y="72"/>
                  </a:cubicBezTo>
                  <a:cubicBezTo>
                    <a:pt x="453" y="72"/>
                    <a:pt x="453" y="72"/>
                    <a:pt x="453" y="72"/>
                  </a:cubicBezTo>
                  <a:cubicBezTo>
                    <a:pt x="461" y="87"/>
                    <a:pt x="469" y="106"/>
                    <a:pt x="477" y="129"/>
                  </a:cubicBezTo>
                  <a:cubicBezTo>
                    <a:pt x="499" y="133"/>
                    <a:pt x="516" y="150"/>
                    <a:pt x="521" y="172"/>
                  </a:cubicBezTo>
                  <a:cubicBezTo>
                    <a:pt x="567" y="172"/>
                    <a:pt x="567" y="172"/>
                    <a:pt x="567" y="172"/>
                  </a:cubicBezTo>
                  <a:cubicBezTo>
                    <a:pt x="586" y="172"/>
                    <a:pt x="601" y="157"/>
                    <a:pt x="601" y="138"/>
                  </a:cubicBezTo>
                  <a:cubicBezTo>
                    <a:pt x="601" y="105"/>
                    <a:pt x="601" y="105"/>
                    <a:pt x="601" y="105"/>
                  </a:cubicBezTo>
                  <a:cubicBezTo>
                    <a:pt x="601" y="88"/>
                    <a:pt x="587" y="73"/>
                    <a:pt x="570" y="72"/>
                  </a:cubicBezTo>
                  <a:close/>
                  <a:moveTo>
                    <a:pt x="552" y="136"/>
                  </a:moveTo>
                  <a:cubicBezTo>
                    <a:pt x="526" y="136"/>
                    <a:pt x="526" y="136"/>
                    <a:pt x="526" y="136"/>
                  </a:cubicBezTo>
                  <a:cubicBezTo>
                    <a:pt x="520" y="136"/>
                    <a:pt x="515" y="131"/>
                    <a:pt x="515" y="125"/>
                  </a:cubicBezTo>
                  <a:cubicBezTo>
                    <a:pt x="515" y="118"/>
                    <a:pt x="520" y="113"/>
                    <a:pt x="526" y="113"/>
                  </a:cubicBezTo>
                  <a:cubicBezTo>
                    <a:pt x="552" y="113"/>
                    <a:pt x="552" y="113"/>
                    <a:pt x="552" y="113"/>
                  </a:cubicBezTo>
                  <a:cubicBezTo>
                    <a:pt x="558" y="113"/>
                    <a:pt x="563" y="118"/>
                    <a:pt x="563" y="125"/>
                  </a:cubicBezTo>
                  <a:cubicBezTo>
                    <a:pt x="563" y="131"/>
                    <a:pt x="558" y="136"/>
                    <a:pt x="552" y="136"/>
                  </a:cubicBezTo>
                  <a:close/>
                </a:path>
              </a:pathLst>
            </a:custGeom>
            <a:solidFill>
              <a:schemeClr val="accent1"/>
            </a:solidFill>
            <a:ln>
              <a:noFill/>
            </a:ln>
          </p:spPr>
          <p:txBody>
            <a:bodyPr vert="horz" wrap="square" lIns="91431" tIns="45716" rIns="91431" bIns="45716" numCol="1" anchor="t" anchorCtr="0" compatLnSpc="1">
              <a:prstTxWarp prst="textNoShape">
                <a:avLst/>
              </a:prstTxWarp>
            </a:bodyPr>
            <a:lstStyle/>
            <a:p>
              <a:pPr defTabSz="914310"/>
              <a:endParaRPr lang="en-US" kern="0">
                <a:gradFill>
                  <a:gsLst>
                    <a:gs pos="0">
                      <a:schemeClr val="bg1"/>
                    </a:gs>
                    <a:gs pos="100000">
                      <a:schemeClr val="bg1"/>
                    </a:gs>
                  </a:gsLst>
                  <a:lin ang="5400000" scaled="0"/>
                </a:gradFill>
              </a:endParaRPr>
            </a:p>
          </p:txBody>
        </p:sp>
        <p:sp>
          <p:nvSpPr>
            <p:cNvPr id="39" name="Freeform 136"/>
            <p:cNvSpPr>
              <a:spLocks noChangeAspect="1" noEditPoints="1"/>
            </p:cNvSpPr>
            <p:nvPr/>
          </p:nvSpPr>
          <p:spPr bwMode="black">
            <a:xfrm>
              <a:off x="10508330" y="4751721"/>
              <a:ext cx="502920" cy="600830"/>
            </a:xfrm>
            <a:custGeom>
              <a:avLst/>
              <a:gdLst>
                <a:gd name="T0" fmla="*/ 28 w 68"/>
                <a:gd name="T1" fmla="*/ 36 h 82"/>
                <a:gd name="T2" fmla="*/ 48 w 68"/>
                <a:gd name="T3" fmla="*/ 36 h 82"/>
                <a:gd name="T4" fmla="*/ 37 w 68"/>
                <a:gd name="T5" fmla="*/ 82 h 82"/>
                <a:gd name="T6" fmla="*/ 29 w 68"/>
                <a:gd name="T7" fmla="*/ 82 h 82"/>
                <a:gd name="T8" fmla="*/ 28 w 68"/>
                <a:gd name="T9" fmla="*/ 82 h 82"/>
                <a:gd name="T10" fmla="*/ 24 w 68"/>
                <a:gd name="T11" fmla="*/ 82 h 82"/>
                <a:gd name="T12" fmla="*/ 24 w 68"/>
                <a:gd name="T13" fmla="*/ 82 h 82"/>
                <a:gd name="T14" fmla="*/ 16 w 68"/>
                <a:gd name="T15" fmla="*/ 82 h 82"/>
                <a:gd name="T16" fmla="*/ 4 w 68"/>
                <a:gd name="T17" fmla="*/ 36 h 82"/>
                <a:gd name="T18" fmla="*/ 24 w 68"/>
                <a:gd name="T19" fmla="*/ 36 h 82"/>
                <a:gd name="T20" fmla="*/ 28 w 68"/>
                <a:gd name="T21" fmla="*/ 36 h 82"/>
                <a:gd name="T22" fmla="*/ 64 w 68"/>
                <a:gd name="T23" fmla="*/ 44 h 82"/>
                <a:gd name="T24" fmla="*/ 53 w 68"/>
                <a:gd name="T25" fmla="*/ 37 h 82"/>
                <a:gd name="T26" fmla="*/ 54 w 68"/>
                <a:gd name="T27" fmla="*/ 43 h 82"/>
                <a:gd name="T28" fmla="*/ 60 w 68"/>
                <a:gd name="T29" fmla="*/ 47 h 82"/>
                <a:gd name="T30" fmla="*/ 62 w 68"/>
                <a:gd name="T31" fmla="*/ 58 h 82"/>
                <a:gd name="T32" fmla="*/ 56 w 68"/>
                <a:gd name="T33" fmla="*/ 67 h 82"/>
                <a:gd name="T34" fmla="*/ 50 w 68"/>
                <a:gd name="T35" fmla="*/ 70 h 82"/>
                <a:gd name="T36" fmla="*/ 47 w 68"/>
                <a:gd name="T37" fmla="*/ 75 h 82"/>
                <a:gd name="T38" fmla="*/ 48 w 68"/>
                <a:gd name="T39" fmla="*/ 75 h 82"/>
                <a:gd name="T40" fmla="*/ 59 w 68"/>
                <a:gd name="T41" fmla="*/ 72 h 82"/>
                <a:gd name="T42" fmla="*/ 67 w 68"/>
                <a:gd name="T43" fmla="*/ 59 h 82"/>
                <a:gd name="T44" fmla="*/ 64 w 68"/>
                <a:gd name="T45" fmla="*/ 44 h 82"/>
                <a:gd name="T46" fmla="*/ 36 w 68"/>
                <a:gd name="T47" fmla="*/ 28 h 82"/>
                <a:gd name="T48" fmla="*/ 36 w 68"/>
                <a:gd name="T49" fmla="*/ 26 h 82"/>
                <a:gd name="T50" fmla="*/ 33 w 68"/>
                <a:gd name="T51" fmla="*/ 21 h 82"/>
                <a:gd name="T52" fmla="*/ 36 w 68"/>
                <a:gd name="T53" fmla="*/ 16 h 82"/>
                <a:gd name="T54" fmla="*/ 39 w 68"/>
                <a:gd name="T55" fmla="*/ 8 h 82"/>
                <a:gd name="T56" fmla="*/ 31 w 68"/>
                <a:gd name="T57" fmla="*/ 0 h 82"/>
                <a:gd name="T58" fmla="*/ 29 w 68"/>
                <a:gd name="T59" fmla="*/ 1 h 82"/>
                <a:gd name="T60" fmla="*/ 30 w 68"/>
                <a:gd name="T61" fmla="*/ 3 h 82"/>
                <a:gd name="T62" fmla="*/ 32 w 68"/>
                <a:gd name="T63" fmla="*/ 7 h 82"/>
                <a:gd name="T64" fmla="*/ 29 w 68"/>
                <a:gd name="T65" fmla="*/ 13 h 82"/>
                <a:gd name="T66" fmla="*/ 27 w 68"/>
                <a:gd name="T67" fmla="*/ 21 h 82"/>
                <a:gd name="T68" fmla="*/ 34 w 68"/>
                <a:gd name="T69" fmla="*/ 29 h 82"/>
                <a:gd name="T70" fmla="*/ 35 w 68"/>
                <a:gd name="T71" fmla="*/ 29 h 82"/>
                <a:gd name="T72" fmla="*/ 36 w 68"/>
                <a:gd name="T73" fmla="*/ 28 h 82"/>
                <a:gd name="T74" fmla="*/ 23 w 68"/>
                <a:gd name="T75" fmla="*/ 28 h 82"/>
                <a:gd name="T76" fmla="*/ 23 w 68"/>
                <a:gd name="T77" fmla="*/ 26 h 82"/>
                <a:gd name="T78" fmla="*/ 21 w 68"/>
                <a:gd name="T79" fmla="*/ 24 h 82"/>
                <a:gd name="T80" fmla="*/ 23 w 68"/>
                <a:gd name="T81" fmla="*/ 21 h 82"/>
                <a:gd name="T82" fmla="*/ 25 w 68"/>
                <a:gd name="T83" fmla="*/ 16 h 82"/>
                <a:gd name="T84" fmla="*/ 20 w 68"/>
                <a:gd name="T85" fmla="*/ 11 h 82"/>
                <a:gd name="T86" fmla="*/ 18 w 68"/>
                <a:gd name="T87" fmla="*/ 12 h 82"/>
                <a:gd name="T88" fmla="*/ 18 w 68"/>
                <a:gd name="T89" fmla="*/ 14 h 82"/>
                <a:gd name="T90" fmla="*/ 19 w 68"/>
                <a:gd name="T91" fmla="*/ 16 h 82"/>
                <a:gd name="T92" fmla="*/ 18 w 68"/>
                <a:gd name="T93" fmla="*/ 19 h 82"/>
                <a:gd name="T94" fmla="*/ 16 w 68"/>
                <a:gd name="T95" fmla="*/ 24 h 82"/>
                <a:gd name="T96" fmla="*/ 21 w 68"/>
                <a:gd name="T97" fmla="*/ 29 h 82"/>
                <a:gd name="T98" fmla="*/ 22 w 68"/>
                <a:gd name="T99" fmla="*/ 29 h 82"/>
                <a:gd name="T100" fmla="*/ 23 w 68"/>
                <a:gd name="T101"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 h="82">
                  <a:moveTo>
                    <a:pt x="28" y="36"/>
                  </a:moveTo>
                  <a:cubicBezTo>
                    <a:pt x="48" y="36"/>
                    <a:pt x="48" y="36"/>
                    <a:pt x="48" y="36"/>
                  </a:cubicBezTo>
                  <a:cubicBezTo>
                    <a:pt x="48" y="36"/>
                    <a:pt x="53" y="64"/>
                    <a:pt x="37" y="82"/>
                  </a:cubicBezTo>
                  <a:cubicBezTo>
                    <a:pt x="29" y="82"/>
                    <a:pt x="29" y="82"/>
                    <a:pt x="29" y="82"/>
                  </a:cubicBezTo>
                  <a:cubicBezTo>
                    <a:pt x="28" y="82"/>
                    <a:pt x="28" y="82"/>
                    <a:pt x="28" y="82"/>
                  </a:cubicBezTo>
                  <a:cubicBezTo>
                    <a:pt x="24" y="82"/>
                    <a:pt x="24" y="82"/>
                    <a:pt x="24" y="82"/>
                  </a:cubicBezTo>
                  <a:cubicBezTo>
                    <a:pt x="24" y="82"/>
                    <a:pt x="24" y="82"/>
                    <a:pt x="24" y="82"/>
                  </a:cubicBezTo>
                  <a:cubicBezTo>
                    <a:pt x="16" y="82"/>
                    <a:pt x="16" y="82"/>
                    <a:pt x="16" y="82"/>
                  </a:cubicBezTo>
                  <a:cubicBezTo>
                    <a:pt x="0" y="64"/>
                    <a:pt x="4" y="36"/>
                    <a:pt x="4" y="36"/>
                  </a:cubicBezTo>
                  <a:cubicBezTo>
                    <a:pt x="24" y="36"/>
                    <a:pt x="24" y="36"/>
                    <a:pt x="24" y="36"/>
                  </a:cubicBezTo>
                  <a:lnTo>
                    <a:pt x="28" y="36"/>
                  </a:lnTo>
                  <a:close/>
                  <a:moveTo>
                    <a:pt x="64" y="44"/>
                  </a:moveTo>
                  <a:cubicBezTo>
                    <a:pt x="62" y="40"/>
                    <a:pt x="58" y="38"/>
                    <a:pt x="53" y="37"/>
                  </a:cubicBezTo>
                  <a:cubicBezTo>
                    <a:pt x="54" y="38"/>
                    <a:pt x="54" y="40"/>
                    <a:pt x="54" y="43"/>
                  </a:cubicBezTo>
                  <a:cubicBezTo>
                    <a:pt x="56" y="44"/>
                    <a:pt x="58" y="45"/>
                    <a:pt x="60" y="47"/>
                  </a:cubicBezTo>
                  <a:cubicBezTo>
                    <a:pt x="62" y="51"/>
                    <a:pt x="63" y="54"/>
                    <a:pt x="62" y="58"/>
                  </a:cubicBezTo>
                  <a:cubicBezTo>
                    <a:pt x="61" y="62"/>
                    <a:pt x="59" y="65"/>
                    <a:pt x="56" y="67"/>
                  </a:cubicBezTo>
                  <a:cubicBezTo>
                    <a:pt x="54" y="69"/>
                    <a:pt x="52" y="69"/>
                    <a:pt x="50" y="70"/>
                  </a:cubicBezTo>
                  <a:cubicBezTo>
                    <a:pt x="49" y="72"/>
                    <a:pt x="48" y="73"/>
                    <a:pt x="47" y="75"/>
                  </a:cubicBezTo>
                  <a:cubicBezTo>
                    <a:pt x="47" y="75"/>
                    <a:pt x="48" y="75"/>
                    <a:pt x="48" y="75"/>
                  </a:cubicBezTo>
                  <a:cubicBezTo>
                    <a:pt x="52" y="75"/>
                    <a:pt x="56" y="74"/>
                    <a:pt x="59" y="72"/>
                  </a:cubicBezTo>
                  <a:cubicBezTo>
                    <a:pt x="64" y="69"/>
                    <a:pt x="66" y="64"/>
                    <a:pt x="67" y="59"/>
                  </a:cubicBezTo>
                  <a:cubicBezTo>
                    <a:pt x="68" y="54"/>
                    <a:pt x="67" y="49"/>
                    <a:pt x="64" y="44"/>
                  </a:cubicBezTo>
                  <a:close/>
                  <a:moveTo>
                    <a:pt x="36" y="28"/>
                  </a:moveTo>
                  <a:cubicBezTo>
                    <a:pt x="37" y="27"/>
                    <a:pt x="36" y="26"/>
                    <a:pt x="36" y="26"/>
                  </a:cubicBezTo>
                  <a:cubicBezTo>
                    <a:pt x="36" y="26"/>
                    <a:pt x="33" y="24"/>
                    <a:pt x="33" y="21"/>
                  </a:cubicBezTo>
                  <a:cubicBezTo>
                    <a:pt x="33" y="20"/>
                    <a:pt x="34" y="18"/>
                    <a:pt x="36" y="16"/>
                  </a:cubicBezTo>
                  <a:cubicBezTo>
                    <a:pt x="38" y="13"/>
                    <a:pt x="39" y="11"/>
                    <a:pt x="39" y="8"/>
                  </a:cubicBezTo>
                  <a:cubicBezTo>
                    <a:pt x="38" y="3"/>
                    <a:pt x="32" y="0"/>
                    <a:pt x="31" y="0"/>
                  </a:cubicBezTo>
                  <a:cubicBezTo>
                    <a:pt x="31" y="0"/>
                    <a:pt x="30" y="0"/>
                    <a:pt x="29" y="1"/>
                  </a:cubicBezTo>
                  <a:cubicBezTo>
                    <a:pt x="29" y="2"/>
                    <a:pt x="29" y="3"/>
                    <a:pt x="30" y="3"/>
                  </a:cubicBezTo>
                  <a:cubicBezTo>
                    <a:pt x="30" y="3"/>
                    <a:pt x="32" y="5"/>
                    <a:pt x="32" y="7"/>
                  </a:cubicBezTo>
                  <a:cubicBezTo>
                    <a:pt x="32" y="9"/>
                    <a:pt x="31" y="11"/>
                    <a:pt x="29" y="13"/>
                  </a:cubicBezTo>
                  <a:cubicBezTo>
                    <a:pt x="27" y="16"/>
                    <a:pt x="26" y="18"/>
                    <a:pt x="27" y="21"/>
                  </a:cubicBezTo>
                  <a:cubicBezTo>
                    <a:pt x="27" y="26"/>
                    <a:pt x="34" y="29"/>
                    <a:pt x="34" y="29"/>
                  </a:cubicBezTo>
                  <a:cubicBezTo>
                    <a:pt x="34" y="29"/>
                    <a:pt x="34" y="29"/>
                    <a:pt x="35" y="29"/>
                  </a:cubicBezTo>
                  <a:cubicBezTo>
                    <a:pt x="35" y="29"/>
                    <a:pt x="36" y="29"/>
                    <a:pt x="36" y="28"/>
                  </a:cubicBezTo>
                  <a:close/>
                  <a:moveTo>
                    <a:pt x="23" y="28"/>
                  </a:moveTo>
                  <a:cubicBezTo>
                    <a:pt x="23" y="27"/>
                    <a:pt x="23" y="26"/>
                    <a:pt x="23" y="26"/>
                  </a:cubicBezTo>
                  <a:cubicBezTo>
                    <a:pt x="23" y="26"/>
                    <a:pt x="21" y="25"/>
                    <a:pt x="21" y="24"/>
                  </a:cubicBezTo>
                  <a:cubicBezTo>
                    <a:pt x="21" y="23"/>
                    <a:pt x="22" y="22"/>
                    <a:pt x="23" y="21"/>
                  </a:cubicBezTo>
                  <a:cubicBezTo>
                    <a:pt x="25" y="19"/>
                    <a:pt x="25" y="17"/>
                    <a:pt x="25" y="16"/>
                  </a:cubicBezTo>
                  <a:cubicBezTo>
                    <a:pt x="24" y="13"/>
                    <a:pt x="20" y="11"/>
                    <a:pt x="20" y="11"/>
                  </a:cubicBezTo>
                  <a:cubicBezTo>
                    <a:pt x="19" y="11"/>
                    <a:pt x="18" y="11"/>
                    <a:pt x="18" y="12"/>
                  </a:cubicBezTo>
                  <a:cubicBezTo>
                    <a:pt x="17" y="13"/>
                    <a:pt x="18" y="13"/>
                    <a:pt x="18" y="14"/>
                  </a:cubicBezTo>
                  <a:cubicBezTo>
                    <a:pt x="18" y="14"/>
                    <a:pt x="19" y="15"/>
                    <a:pt x="19" y="16"/>
                  </a:cubicBezTo>
                  <a:cubicBezTo>
                    <a:pt x="19" y="17"/>
                    <a:pt x="19" y="18"/>
                    <a:pt x="18" y="19"/>
                  </a:cubicBezTo>
                  <a:cubicBezTo>
                    <a:pt x="16" y="21"/>
                    <a:pt x="16" y="22"/>
                    <a:pt x="16" y="24"/>
                  </a:cubicBezTo>
                  <a:cubicBezTo>
                    <a:pt x="17" y="27"/>
                    <a:pt x="20" y="28"/>
                    <a:pt x="21" y="29"/>
                  </a:cubicBezTo>
                  <a:cubicBezTo>
                    <a:pt x="21" y="29"/>
                    <a:pt x="21" y="29"/>
                    <a:pt x="22" y="29"/>
                  </a:cubicBezTo>
                  <a:cubicBezTo>
                    <a:pt x="22" y="29"/>
                    <a:pt x="23" y="29"/>
                    <a:pt x="23" y="2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21" name="Group 20"/>
            <p:cNvGrpSpPr>
              <a:grpSpLocks noChangeAspect="1"/>
            </p:cNvGrpSpPr>
            <p:nvPr/>
          </p:nvGrpSpPr>
          <p:grpSpPr>
            <a:xfrm>
              <a:off x="10138532" y="2988130"/>
              <a:ext cx="1005840" cy="594823"/>
              <a:chOff x="10237233" y="2696918"/>
              <a:chExt cx="988162" cy="584368"/>
            </a:xfrm>
          </p:grpSpPr>
          <p:sp>
            <p:nvSpPr>
              <p:cNvPr id="44" name="Rounded Rectangle 43"/>
              <p:cNvSpPr>
                <a:spLocks noChangeAspect="1"/>
              </p:cNvSpPr>
              <p:nvPr/>
            </p:nvSpPr>
            <p:spPr bwMode="auto">
              <a:xfrm rot="300000" flipV="1">
                <a:off x="10846657" y="2696918"/>
                <a:ext cx="378738" cy="498962"/>
              </a:xfrm>
              <a:custGeom>
                <a:avLst/>
                <a:gdLst/>
                <a:ahLst/>
                <a:cxnLst/>
                <a:rect l="l" t="t" r="r" b="b"/>
                <a:pathLst>
                  <a:path w="675353" h="889733">
                    <a:moveTo>
                      <a:pt x="7184" y="512737"/>
                    </a:moveTo>
                    <a:lnTo>
                      <a:pt x="26462" y="514424"/>
                    </a:lnTo>
                    <a:cubicBezTo>
                      <a:pt x="117761" y="469632"/>
                      <a:pt x="229824" y="452732"/>
                      <a:pt x="348169" y="463086"/>
                    </a:cubicBezTo>
                    <a:cubicBezTo>
                      <a:pt x="466515" y="473440"/>
                      <a:pt x="573941" y="509543"/>
                      <a:pt x="656075" y="569508"/>
                    </a:cubicBezTo>
                    <a:lnTo>
                      <a:pt x="675353" y="571194"/>
                    </a:lnTo>
                    <a:lnTo>
                      <a:pt x="630357" y="56793"/>
                    </a:lnTo>
                    <a:cubicBezTo>
                      <a:pt x="630587" y="56739"/>
                      <a:pt x="630599" y="56647"/>
                      <a:pt x="630607" y="56556"/>
                    </a:cubicBezTo>
                    <a:lnTo>
                      <a:pt x="630299" y="56141"/>
                    </a:lnTo>
                    <a:lnTo>
                      <a:pt x="630266" y="55755"/>
                    </a:lnTo>
                    <a:lnTo>
                      <a:pt x="629996" y="55732"/>
                    </a:lnTo>
                    <a:cubicBezTo>
                      <a:pt x="627587" y="40300"/>
                      <a:pt x="520641" y="18881"/>
                      <a:pt x="388047" y="7281"/>
                    </a:cubicBezTo>
                    <a:cubicBezTo>
                      <a:pt x="255453" y="-4319"/>
                      <a:pt x="146414" y="-1797"/>
                      <a:pt x="141361" y="12982"/>
                    </a:cubicBezTo>
                    <a:lnTo>
                      <a:pt x="141091" y="12958"/>
                    </a:lnTo>
                    <a:lnTo>
                      <a:pt x="140991" y="13332"/>
                    </a:lnTo>
                    <a:cubicBezTo>
                      <a:pt x="140651" y="13404"/>
                      <a:pt x="140628" y="13545"/>
                      <a:pt x="140616" y="13687"/>
                    </a:cubicBezTo>
                    <a:lnTo>
                      <a:pt x="140822" y="13964"/>
                    </a:lnTo>
                    <a:close/>
                    <a:moveTo>
                      <a:pt x="34867" y="666349"/>
                    </a:moveTo>
                    <a:cubicBezTo>
                      <a:pt x="48268" y="668712"/>
                      <a:pt x="61049" y="659764"/>
                      <a:pt x="63412" y="646362"/>
                    </a:cubicBezTo>
                    <a:lnTo>
                      <a:pt x="89232" y="499938"/>
                    </a:lnTo>
                    <a:cubicBezTo>
                      <a:pt x="64784" y="506568"/>
                      <a:pt x="41399" y="515277"/>
                      <a:pt x="19546" y="526528"/>
                    </a:cubicBezTo>
                    <a:lnTo>
                      <a:pt x="378" y="635248"/>
                    </a:lnTo>
                    <a:cubicBezTo>
                      <a:pt x="-1986" y="648649"/>
                      <a:pt x="6962" y="661429"/>
                      <a:pt x="20363" y="663792"/>
                    </a:cubicBezTo>
                    <a:close/>
                    <a:moveTo>
                      <a:pt x="610683" y="759930"/>
                    </a:moveTo>
                    <a:lnTo>
                      <a:pt x="625411" y="759930"/>
                    </a:lnTo>
                    <a:cubicBezTo>
                      <a:pt x="639019" y="759930"/>
                      <a:pt x="650052" y="748898"/>
                      <a:pt x="650052" y="735290"/>
                    </a:cubicBezTo>
                    <a:lnTo>
                      <a:pt x="650051" y="575936"/>
                    </a:lnTo>
                    <a:cubicBezTo>
                      <a:pt x="630627" y="561384"/>
                      <a:pt x="609116" y="549398"/>
                      <a:pt x="586044" y="539734"/>
                    </a:cubicBezTo>
                    <a:lnTo>
                      <a:pt x="586043" y="735290"/>
                    </a:lnTo>
                    <a:cubicBezTo>
                      <a:pt x="586043" y="748898"/>
                      <a:pt x="597076" y="759930"/>
                      <a:pt x="610683" y="759930"/>
                    </a:cubicBezTo>
                    <a:close/>
                    <a:moveTo>
                      <a:pt x="250541" y="728912"/>
                    </a:moveTo>
                    <a:cubicBezTo>
                      <a:pt x="264048" y="730570"/>
                      <a:pt x="276342" y="720965"/>
                      <a:pt x="278001" y="707458"/>
                    </a:cubicBezTo>
                    <a:lnTo>
                      <a:pt x="306510" y="475267"/>
                    </a:lnTo>
                    <a:cubicBezTo>
                      <a:pt x="284783" y="473078"/>
                      <a:pt x="263256" y="473141"/>
                      <a:pt x="242089" y="474711"/>
                    </a:cubicBezTo>
                    <a:lnTo>
                      <a:pt x="214470" y="699658"/>
                    </a:lnTo>
                    <a:cubicBezTo>
                      <a:pt x="212811" y="713164"/>
                      <a:pt x="222416" y="725458"/>
                      <a:pt x="235923" y="727117"/>
                    </a:cubicBezTo>
                    <a:close/>
                    <a:moveTo>
                      <a:pt x="100087" y="734521"/>
                    </a:moveTo>
                    <a:cubicBezTo>
                      <a:pt x="113528" y="736650"/>
                      <a:pt x="126150" y="727480"/>
                      <a:pt x="128278" y="714039"/>
                    </a:cubicBezTo>
                    <a:lnTo>
                      <a:pt x="165079" y="481686"/>
                    </a:lnTo>
                    <a:cubicBezTo>
                      <a:pt x="141940" y="485080"/>
                      <a:pt x="119399" y="489886"/>
                      <a:pt x="97847" y="496997"/>
                    </a:cubicBezTo>
                    <a:lnTo>
                      <a:pt x="65058" y="704026"/>
                    </a:lnTo>
                    <a:cubicBezTo>
                      <a:pt x="62930" y="717467"/>
                      <a:pt x="72100" y="730088"/>
                      <a:pt x="85540" y="732217"/>
                    </a:cubicBezTo>
                    <a:close/>
                    <a:moveTo>
                      <a:pt x="462255" y="766639"/>
                    </a:moveTo>
                    <a:lnTo>
                      <a:pt x="476973" y="767153"/>
                    </a:lnTo>
                    <a:cubicBezTo>
                      <a:pt x="490573" y="767628"/>
                      <a:pt x="501983" y="756988"/>
                      <a:pt x="502458" y="743388"/>
                    </a:cubicBezTo>
                    <a:lnTo>
                      <a:pt x="510611" y="509940"/>
                    </a:lnTo>
                    <a:lnTo>
                      <a:pt x="447175" y="492435"/>
                    </a:lnTo>
                    <a:lnTo>
                      <a:pt x="438490" y="741154"/>
                    </a:lnTo>
                    <a:cubicBezTo>
                      <a:pt x="438014" y="754754"/>
                      <a:pt x="448654" y="766164"/>
                      <a:pt x="462255" y="766639"/>
                    </a:cubicBezTo>
                    <a:close/>
                    <a:moveTo>
                      <a:pt x="384705" y="804620"/>
                    </a:moveTo>
                    <a:lnTo>
                      <a:pt x="399413" y="805390"/>
                    </a:lnTo>
                    <a:cubicBezTo>
                      <a:pt x="413002" y="806102"/>
                      <a:pt x="424597" y="795663"/>
                      <a:pt x="425309" y="782074"/>
                    </a:cubicBezTo>
                    <a:lnTo>
                      <a:pt x="440574" y="490793"/>
                    </a:lnTo>
                    <a:cubicBezTo>
                      <a:pt x="419910" y="486148"/>
                      <a:pt x="398726" y="482548"/>
                      <a:pt x="376991" y="481029"/>
                    </a:cubicBezTo>
                    <a:lnTo>
                      <a:pt x="361389" y="778724"/>
                    </a:lnTo>
                    <a:cubicBezTo>
                      <a:pt x="360677" y="792313"/>
                      <a:pt x="371116" y="803908"/>
                      <a:pt x="384705" y="804620"/>
                    </a:cubicBezTo>
                    <a:close/>
                    <a:moveTo>
                      <a:pt x="534022" y="818058"/>
                    </a:moveTo>
                    <a:lnTo>
                      <a:pt x="548748" y="818315"/>
                    </a:lnTo>
                    <a:cubicBezTo>
                      <a:pt x="562354" y="818553"/>
                      <a:pt x="573577" y="807715"/>
                      <a:pt x="573814" y="794109"/>
                    </a:cubicBezTo>
                    <a:lnTo>
                      <a:pt x="578322" y="535847"/>
                    </a:lnTo>
                    <a:cubicBezTo>
                      <a:pt x="558409" y="525255"/>
                      <a:pt x="537057" y="517008"/>
                      <a:pt x="514747" y="510518"/>
                    </a:cubicBezTo>
                    <a:lnTo>
                      <a:pt x="509816" y="792992"/>
                    </a:lnTo>
                    <a:cubicBezTo>
                      <a:pt x="509579" y="806598"/>
                      <a:pt x="520416" y="817821"/>
                      <a:pt x="534022" y="818058"/>
                    </a:cubicBezTo>
                    <a:close/>
                    <a:moveTo>
                      <a:pt x="168998" y="786287"/>
                    </a:moveTo>
                    <a:cubicBezTo>
                      <a:pt x="182474" y="788181"/>
                      <a:pt x="194935" y="778792"/>
                      <a:pt x="196829" y="765317"/>
                    </a:cubicBezTo>
                    <a:lnTo>
                      <a:pt x="237675" y="474683"/>
                    </a:lnTo>
                    <a:lnTo>
                      <a:pt x="172162" y="480905"/>
                    </a:lnTo>
                    <a:lnTo>
                      <a:pt x="133444" y="756408"/>
                    </a:lnTo>
                    <a:cubicBezTo>
                      <a:pt x="131549" y="769884"/>
                      <a:pt x="140939" y="782344"/>
                      <a:pt x="154414" y="784238"/>
                    </a:cubicBezTo>
                    <a:close/>
                    <a:moveTo>
                      <a:pt x="299031" y="888355"/>
                    </a:moveTo>
                    <a:lnTo>
                      <a:pt x="313703" y="889638"/>
                    </a:lnTo>
                    <a:cubicBezTo>
                      <a:pt x="327260" y="890824"/>
                      <a:pt x="339211" y="880796"/>
                      <a:pt x="340397" y="867239"/>
                    </a:cubicBezTo>
                    <a:lnTo>
                      <a:pt x="374220" y="480641"/>
                    </a:lnTo>
                    <a:lnTo>
                      <a:pt x="344434" y="476278"/>
                    </a:lnTo>
                    <a:cubicBezTo>
                      <a:pt x="333064" y="475283"/>
                      <a:pt x="321746" y="474529"/>
                      <a:pt x="310436" y="475289"/>
                    </a:cubicBezTo>
                    <a:lnTo>
                      <a:pt x="276633" y="861661"/>
                    </a:lnTo>
                    <a:cubicBezTo>
                      <a:pt x="275447" y="875217"/>
                      <a:pt x="285475" y="887169"/>
                      <a:pt x="299031" y="888355"/>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0237233" y="2823573"/>
                <a:ext cx="684781" cy="457713"/>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Rectangle 67"/>
            <p:cNvSpPr>
              <a:spLocks noChangeAspect="1"/>
            </p:cNvSpPr>
            <p:nvPr/>
          </p:nvSpPr>
          <p:spPr bwMode="auto">
            <a:xfrm rot="900000">
              <a:off x="10566152" y="3710406"/>
              <a:ext cx="365760" cy="764442"/>
            </a:xfrm>
            <a:custGeom>
              <a:avLst/>
              <a:gdLst/>
              <a:ahLst/>
              <a:cxnLst/>
              <a:rect l="l" t="t" r="r" b="b"/>
              <a:pathLst>
                <a:path w="576631" h="1205164">
                  <a:moveTo>
                    <a:pt x="376156" y="368560"/>
                  </a:moveTo>
                  <a:cubicBezTo>
                    <a:pt x="381858" y="377394"/>
                    <a:pt x="388957" y="385116"/>
                    <a:pt x="397050" y="391812"/>
                  </a:cubicBezTo>
                  <a:lnTo>
                    <a:pt x="572747" y="1047522"/>
                  </a:lnTo>
                  <a:lnTo>
                    <a:pt x="572161" y="1051967"/>
                  </a:lnTo>
                  <a:cubicBezTo>
                    <a:pt x="574106" y="1053561"/>
                    <a:pt x="574938" y="1055701"/>
                    <a:pt x="575535" y="1057928"/>
                  </a:cubicBezTo>
                  <a:cubicBezTo>
                    <a:pt x="586994" y="1100695"/>
                    <a:pt x="507310" y="1159205"/>
                    <a:pt x="397555" y="1188614"/>
                  </a:cubicBezTo>
                  <a:cubicBezTo>
                    <a:pt x="287799" y="1218023"/>
                    <a:pt x="189535" y="1207193"/>
                    <a:pt x="178076" y="1164426"/>
                  </a:cubicBezTo>
                  <a:lnTo>
                    <a:pt x="178017" y="1157577"/>
                  </a:lnTo>
                  <a:cubicBezTo>
                    <a:pt x="176125" y="1156801"/>
                    <a:pt x="175667" y="1155432"/>
                    <a:pt x="175288" y="1154021"/>
                  </a:cubicBezTo>
                  <a:lnTo>
                    <a:pt x="0" y="499839"/>
                  </a:lnTo>
                  <a:lnTo>
                    <a:pt x="6927" y="468517"/>
                  </a:lnTo>
                  <a:cubicBezTo>
                    <a:pt x="45800" y="496316"/>
                    <a:pt x="124054" y="502186"/>
                    <a:pt x="207627" y="479792"/>
                  </a:cubicBezTo>
                  <a:cubicBezTo>
                    <a:pt x="291884" y="457216"/>
                    <a:pt x="357095" y="412464"/>
                    <a:pt x="376156" y="368560"/>
                  </a:cubicBezTo>
                  <a:close/>
                  <a:moveTo>
                    <a:pt x="147420" y="372785"/>
                  </a:moveTo>
                  <a:cubicBezTo>
                    <a:pt x="164866" y="368110"/>
                    <a:pt x="182187" y="376184"/>
                    <a:pt x="186108" y="390817"/>
                  </a:cubicBezTo>
                  <a:cubicBezTo>
                    <a:pt x="190029" y="405452"/>
                    <a:pt x="179065" y="421104"/>
                    <a:pt x="161620" y="425779"/>
                  </a:cubicBezTo>
                  <a:cubicBezTo>
                    <a:pt x="144174" y="430453"/>
                    <a:pt x="126853" y="422380"/>
                    <a:pt x="122932" y="407745"/>
                  </a:cubicBezTo>
                  <a:cubicBezTo>
                    <a:pt x="119012" y="393111"/>
                    <a:pt x="129975" y="377459"/>
                    <a:pt x="147420" y="372785"/>
                  </a:cubicBezTo>
                  <a:close/>
                  <a:moveTo>
                    <a:pt x="79366" y="391019"/>
                  </a:moveTo>
                  <a:cubicBezTo>
                    <a:pt x="97812" y="386076"/>
                    <a:pt x="115945" y="393933"/>
                    <a:pt x="119865" y="408567"/>
                  </a:cubicBezTo>
                  <a:cubicBezTo>
                    <a:pt x="123787" y="423201"/>
                    <a:pt x="112012" y="439071"/>
                    <a:pt x="93566" y="444014"/>
                  </a:cubicBezTo>
                  <a:cubicBezTo>
                    <a:pt x="75120" y="448956"/>
                    <a:pt x="56987" y="441099"/>
                    <a:pt x="53066" y="426466"/>
                  </a:cubicBezTo>
                  <a:cubicBezTo>
                    <a:pt x="49145" y="411832"/>
                    <a:pt x="60920" y="395962"/>
                    <a:pt x="79366" y="391019"/>
                  </a:cubicBezTo>
                  <a:close/>
                  <a:moveTo>
                    <a:pt x="255269" y="338423"/>
                  </a:moveTo>
                  <a:cubicBezTo>
                    <a:pt x="230839" y="347225"/>
                    <a:pt x="216825" y="365012"/>
                    <a:pt x="220949" y="380401"/>
                  </a:cubicBezTo>
                  <a:cubicBezTo>
                    <a:pt x="224127" y="392263"/>
                    <a:pt x="237349" y="399971"/>
                    <a:pt x="255268" y="400141"/>
                  </a:cubicBezTo>
                  <a:close/>
                  <a:moveTo>
                    <a:pt x="282700" y="327940"/>
                  </a:moveTo>
                  <a:lnTo>
                    <a:pt x="282700" y="399229"/>
                  </a:lnTo>
                  <a:cubicBezTo>
                    <a:pt x="286420" y="400557"/>
                    <a:pt x="289858" y="399804"/>
                    <a:pt x="293319" y="398877"/>
                  </a:cubicBezTo>
                  <a:cubicBezTo>
                    <a:pt x="328059" y="389567"/>
                    <a:pt x="351983" y="366203"/>
                    <a:pt x="346755" y="346692"/>
                  </a:cubicBezTo>
                  <a:cubicBezTo>
                    <a:pt x="341931" y="328690"/>
                    <a:pt x="313977" y="320256"/>
                    <a:pt x="282700" y="327940"/>
                  </a:cubicBezTo>
                  <a:close/>
                  <a:moveTo>
                    <a:pt x="114490" y="363758"/>
                  </a:moveTo>
                  <a:cubicBezTo>
                    <a:pt x="65709" y="376828"/>
                    <a:pt x="31283" y="406524"/>
                    <a:pt x="37597" y="430086"/>
                  </a:cubicBezTo>
                  <a:cubicBezTo>
                    <a:pt x="43910" y="453648"/>
                    <a:pt x="88572" y="462152"/>
                    <a:pt x="137352" y="449081"/>
                  </a:cubicBezTo>
                  <a:cubicBezTo>
                    <a:pt x="186132" y="436011"/>
                    <a:pt x="220559" y="406315"/>
                    <a:pt x="214245" y="382754"/>
                  </a:cubicBezTo>
                  <a:cubicBezTo>
                    <a:pt x="207932" y="359191"/>
                    <a:pt x="163271" y="350687"/>
                    <a:pt x="114490" y="363758"/>
                  </a:cubicBezTo>
                  <a:close/>
                  <a:moveTo>
                    <a:pt x="345508" y="469"/>
                  </a:moveTo>
                  <a:cubicBezTo>
                    <a:pt x="348900" y="-440"/>
                    <a:pt x="352637" y="-55"/>
                    <a:pt x="355916" y="1839"/>
                  </a:cubicBezTo>
                  <a:cubicBezTo>
                    <a:pt x="362477" y="5626"/>
                    <a:pt x="364724" y="14015"/>
                    <a:pt x="360936" y="20576"/>
                  </a:cubicBezTo>
                  <a:lnTo>
                    <a:pt x="283626" y="154484"/>
                  </a:lnTo>
                  <a:lnTo>
                    <a:pt x="283625" y="301228"/>
                  </a:lnTo>
                  <a:cubicBezTo>
                    <a:pt x="324756" y="304439"/>
                    <a:pt x="353888" y="319053"/>
                    <a:pt x="360138" y="342380"/>
                  </a:cubicBezTo>
                  <a:cubicBezTo>
                    <a:pt x="371597" y="385147"/>
                    <a:pt x="301799" y="441008"/>
                    <a:pt x="204239" y="467150"/>
                  </a:cubicBezTo>
                  <a:cubicBezTo>
                    <a:pt x="106678" y="493291"/>
                    <a:pt x="18300" y="479813"/>
                    <a:pt x="6841" y="437045"/>
                  </a:cubicBezTo>
                  <a:cubicBezTo>
                    <a:pt x="-4619" y="394277"/>
                    <a:pt x="65180" y="338417"/>
                    <a:pt x="162741" y="312275"/>
                  </a:cubicBezTo>
                  <a:cubicBezTo>
                    <a:pt x="195825" y="303411"/>
                    <a:pt x="227854" y="299102"/>
                    <a:pt x="256194" y="300527"/>
                  </a:cubicBezTo>
                  <a:lnTo>
                    <a:pt x="256194" y="151379"/>
                  </a:lnTo>
                  <a:cubicBezTo>
                    <a:pt x="256192" y="148658"/>
                    <a:pt x="256985" y="146122"/>
                    <a:pt x="259065" y="144445"/>
                  </a:cubicBezTo>
                  <a:lnTo>
                    <a:pt x="259456" y="141481"/>
                  </a:lnTo>
                  <a:lnTo>
                    <a:pt x="337179" y="6860"/>
                  </a:lnTo>
                  <a:cubicBezTo>
                    <a:pt x="339074" y="3579"/>
                    <a:pt x="342117" y="1378"/>
                    <a:pt x="345508" y="469"/>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6" name="TextBox 75"/>
            <p:cNvSpPr txBox="1"/>
            <p:nvPr/>
          </p:nvSpPr>
          <p:spPr>
            <a:xfrm>
              <a:off x="6950102" y="588833"/>
              <a:ext cx="4496706" cy="276999"/>
            </a:xfrm>
            <a:prstGeom prst="rect">
              <a:avLst/>
            </a:prstGeom>
            <a:noFill/>
          </p:spPr>
          <p:txBody>
            <a:bodyPr wrap="square" lIns="0" tIns="0" rIns="0" bIns="0" rtlCol="0" anchor="ctr" anchorCtr="0">
              <a:spAutoFit/>
            </a:bodyPr>
            <a:lstStyle/>
            <a:p>
              <a:r>
                <a:rPr lang="pl-PL" dirty="0" smtClean="0">
                  <a:solidFill>
                    <a:schemeClr val="bg2"/>
                  </a:solidFill>
                  <a:latin typeface="Segoe UI Semibold" pitchFamily="34" charset="0"/>
                </a:rPr>
                <a:t>O365 wspiera corocznie:</a:t>
              </a:r>
              <a:endParaRPr lang="en-US" dirty="0" smtClean="0">
                <a:solidFill>
                  <a:schemeClr val="bg2"/>
                </a:solidFill>
                <a:latin typeface="Segoe UI Semibold" pitchFamily="34" charset="0"/>
              </a:endParaRPr>
            </a:p>
          </p:txBody>
        </p:sp>
        <p:sp>
          <p:nvSpPr>
            <p:cNvPr id="42" name="TextBox 41"/>
            <p:cNvSpPr txBox="1"/>
            <p:nvPr/>
          </p:nvSpPr>
          <p:spPr>
            <a:xfrm>
              <a:off x="7785815" y="1055946"/>
              <a:ext cx="1373188" cy="923330"/>
            </a:xfrm>
            <a:prstGeom prst="rect">
              <a:avLst/>
            </a:prstGeom>
            <a:noFill/>
          </p:spPr>
          <p:txBody>
            <a:bodyPr wrap="square" lIns="0" tIns="0" rIns="0" bIns="0" rtlCol="0" anchor="ctr" anchorCtr="0">
              <a:spAutoFit/>
            </a:bodyPr>
            <a:lstStyle/>
            <a:p>
              <a:r>
                <a:rPr lang="en-US" sz="6000" b="1" spc="-300" dirty="0" smtClean="0">
                  <a:solidFill>
                    <a:schemeClr val="accent1"/>
                  </a:solidFill>
                  <a:latin typeface="Segoe WP Black" pitchFamily="34" charset="0"/>
                </a:rPr>
                <a:t>222</a:t>
              </a:r>
            </a:p>
          </p:txBody>
        </p:sp>
        <p:sp>
          <p:nvSpPr>
            <p:cNvPr id="43" name="TextBox 42"/>
            <p:cNvSpPr txBox="1"/>
            <p:nvPr/>
          </p:nvSpPr>
          <p:spPr>
            <a:xfrm>
              <a:off x="9200813" y="1298234"/>
              <a:ext cx="1460815" cy="366254"/>
            </a:xfrm>
            <a:prstGeom prst="rect">
              <a:avLst/>
            </a:prstGeom>
            <a:noFill/>
          </p:spPr>
          <p:txBody>
            <a:bodyPr wrap="square" lIns="0" tIns="0" rIns="0" bIns="0" rtlCol="0" anchor="ctr" anchorCtr="0">
              <a:spAutoFit/>
            </a:bodyPr>
            <a:lstStyle/>
            <a:p>
              <a:pPr>
                <a:lnSpc>
                  <a:spcPct val="70000"/>
                </a:lnSpc>
              </a:pPr>
              <a:r>
                <a:rPr lang="en-US" sz="2000" b="1" dirty="0">
                  <a:solidFill>
                    <a:schemeClr val="bg2"/>
                  </a:solidFill>
                  <a:latin typeface="Segoe WP Black" pitchFamily="34" charset="0"/>
                </a:rPr>
                <a:t>m</a:t>
              </a:r>
              <a:r>
                <a:rPr lang="en-US" sz="2000" b="1" dirty="0" smtClean="0">
                  <a:solidFill>
                    <a:schemeClr val="bg2"/>
                  </a:solidFill>
                  <a:latin typeface="Segoe WP Black" pitchFamily="34" charset="0"/>
                </a:rPr>
                <a:t>illion</a:t>
              </a:r>
            </a:p>
            <a:p>
              <a:pPr>
                <a:lnSpc>
                  <a:spcPct val="70000"/>
                </a:lnSpc>
              </a:pPr>
              <a:r>
                <a:rPr lang="en-US" sz="1400" dirty="0" smtClean="0">
                  <a:solidFill>
                    <a:schemeClr val="bg2"/>
                  </a:solidFill>
                  <a:latin typeface="Segoe UI Semibold" pitchFamily="34" charset="0"/>
                </a:rPr>
                <a:t>pa</a:t>
              </a:r>
              <a:r>
                <a:rPr lang="pl-PL" sz="1400" dirty="0" err="1" smtClean="0">
                  <a:solidFill>
                    <a:schemeClr val="bg2"/>
                  </a:solidFill>
                  <a:latin typeface="Segoe UI Semibold" pitchFamily="34" charset="0"/>
                </a:rPr>
                <a:t>sażerów</a:t>
              </a:r>
              <a:endParaRPr lang="en-US" sz="1400" dirty="0" smtClean="0">
                <a:solidFill>
                  <a:schemeClr val="bg2"/>
                </a:solidFill>
                <a:latin typeface="Segoe UI Semibold" pitchFamily="34" charset="0"/>
              </a:endParaRPr>
            </a:p>
          </p:txBody>
        </p:sp>
        <p:sp>
          <p:nvSpPr>
            <p:cNvPr id="51" name="TextBox 50"/>
            <p:cNvSpPr txBox="1"/>
            <p:nvPr/>
          </p:nvSpPr>
          <p:spPr>
            <a:xfrm>
              <a:off x="7785815" y="1968986"/>
              <a:ext cx="649291" cy="923330"/>
            </a:xfrm>
            <a:prstGeom prst="rect">
              <a:avLst/>
            </a:prstGeom>
            <a:noFill/>
          </p:spPr>
          <p:txBody>
            <a:bodyPr wrap="square" lIns="0" tIns="0" rIns="0" bIns="0" rtlCol="0" anchor="ctr" anchorCtr="0">
              <a:spAutoFit/>
            </a:bodyPr>
            <a:lstStyle/>
            <a:p>
              <a:r>
                <a:rPr lang="en-US" sz="6000" b="1" spc="-300" dirty="0" smtClean="0">
                  <a:solidFill>
                    <a:schemeClr val="accent1"/>
                  </a:solidFill>
                  <a:latin typeface="Segoe WP Black" pitchFamily="34" charset="0"/>
                </a:rPr>
                <a:t>6</a:t>
              </a:r>
            </a:p>
          </p:txBody>
        </p:sp>
        <p:sp>
          <p:nvSpPr>
            <p:cNvPr id="52" name="TextBox 51"/>
            <p:cNvSpPr txBox="1"/>
            <p:nvPr/>
          </p:nvSpPr>
          <p:spPr>
            <a:xfrm>
              <a:off x="8355650" y="2195561"/>
              <a:ext cx="1628221" cy="427809"/>
            </a:xfrm>
            <a:prstGeom prst="rect">
              <a:avLst/>
            </a:prstGeom>
            <a:noFill/>
          </p:spPr>
          <p:txBody>
            <a:bodyPr wrap="square" lIns="0" tIns="0" rIns="0" bIns="0" rtlCol="0" anchor="ctr" anchorCtr="0">
              <a:spAutoFit/>
            </a:bodyPr>
            <a:lstStyle/>
            <a:p>
              <a:pPr>
                <a:lnSpc>
                  <a:spcPct val="90000"/>
                </a:lnSpc>
              </a:pPr>
              <a:r>
                <a:rPr lang="en-US" sz="2000" b="1" dirty="0">
                  <a:solidFill>
                    <a:schemeClr val="bg2"/>
                  </a:solidFill>
                  <a:latin typeface="Segoe WP Black" pitchFamily="34" charset="0"/>
                </a:rPr>
                <a:t>m</a:t>
              </a:r>
              <a:r>
                <a:rPr lang="en-US" sz="2000" b="1" dirty="0" smtClean="0">
                  <a:solidFill>
                    <a:schemeClr val="bg2"/>
                  </a:solidFill>
                  <a:latin typeface="Segoe WP Black" pitchFamily="34" charset="0"/>
                </a:rPr>
                <a:t>illion</a:t>
              </a:r>
            </a:p>
            <a:p>
              <a:pPr>
                <a:lnSpc>
                  <a:spcPct val="70000"/>
                </a:lnSpc>
              </a:pPr>
              <a:r>
                <a:rPr lang="pl-PL" sz="1400" dirty="0" smtClean="0">
                  <a:solidFill>
                    <a:schemeClr val="bg2"/>
                  </a:solidFill>
                  <a:latin typeface="Segoe UI Semibold" pitchFamily="34" charset="0"/>
                </a:rPr>
                <a:t>samochodów</a:t>
              </a:r>
              <a:endParaRPr lang="en-US" sz="1050" dirty="0">
                <a:solidFill>
                  <a:schemeClr val="bg2"/>
                </a:solidFill>
                <a:latin typeface="Segoe UI Semibold" pitchFamily="34" charset="0"/>
              </a:endParaRPr>
            </a:p>
          </p:txBody>
        </p:sp>
        <p:sp>
          <p:nvSpPr>
            <p:cNvPr id="54" name="TextBox 53"/>
            <p:cNvSpPr txBox="1"/>
            <p:nvPr/>
          </p:nvSpPr>
          <p:spPr>
            <a:xfrm>
              <a:off x="7785815" y="2845879"/>
              <a:ext cx="1373188" cy="923330"/>
            </a:xfrm>
            <a:prstGeom prst="rect">
              <a:avLst/>
            </a:prstGeom>
            <a:noFill/>
          </p:spPr>
          <p:txBody>
            <a:bodyPr wrap="square" lIns="0" tIns="0" rIns="0" bIns="0" rtlCol="0" anchor="ctr" anchorCtr="0">
              <a:spAutoFit/>
            </a:bodyPr>
            <a:lstStyle/>
            <a:p>
              <a:r>
                <a:rPr lang="en-US" sz="6000" b="1" spc="-300" dirty="0" smtClean="0">
                  <a:solidFill>
                    <a:schemeClr val="accent1"/>
                  </a:solidFill>
                  <a:latin typeface="Segoe WP Black" pitchFamily="34" charset="0"/>
                </a:rPr>
                <a:t>27</a:t>
              </a:r>
            </a:p>
          </p:txBody>
        </p:sp>
        <p:sp>
          <p:nvSpPr>
            <p:cNvPr id="55" name="TextBox 54"/>
            <p:cNvSpPr txBox="1"/>
            <p:nvPr/>
          </p:nvSpPr>
          <p:spPr>
            <a:xfrm>
              <a:off x="8775882" y="3082587"/>
              <a:ext cx="1009260" cy="366254"/>
            </a:xfrm>
            <a:prstGeom prst="rect">
              <a:avLst/>
            </a:prstGeom>
            <a:noFill/>
          </p:spPr>
          <p:txBody>
            <a:bodyPr wrap="square" lIns="0" tIns="0" rIns="0" bIns="0" rtlCol="0" anchor="ctr" anchorCtr="0">
              <a:spAutoFit/>
            </a:bodyPr>
            <a:lstStyle/>
            <a:p>
              <a:pPr>
                <a:lnSpc>
                  <a:spcPct val="70000"/>
                </a:lnSpc>
              </a:pPr>
              <a:r>
                <a:rPr lang="pl-PL" sz="2000" b="1" dirty="0" smtClean="0">
                  <a:solidFill>
                    <a:schemeClr val="bg2"/>
                  </a:solidFill>
                  <a:latin typeface="Segoe WP Black" pitchFamily="34" charset="0"/>
                </a:rPr>
                <a:t>mld</a:t>
              </a:r>
              <a:endParaRPr lang="en-US" sz="2000" b="1" dirty="0" smtClean="0">
                <a:solidFill>
                  <a:schemeClr val="bg2"/>
                </a:solidFill>
                <a:latin typeface="Segoe WP Black" pitchFamily="34" charset="0"/>
              </a:endParaRPr>
            </a:p>
            <a:p>
              <a:pPr>
                <a:lnSpc>
                  <a:spcPct val="70000"/>
                </a:lnSpc>
              </a:pPr>
              <a:r>
                <a:rPr lang="pl-PL" sz="1400" b="1" dirty="0" smtClean="0">
                  <a:solidFill>
                    <a:schemeClr val="bg2"/>
                  </a:solidFill>
                  <a:latin typeface="Segoe UI Semibold" pitchFamily="34" charset="0"/>
                </a:rPr>
                <a:t>posiłków</a:t>
              </a:r>
              <a:endParaRPr lang="en-US" sz="1400" b="1" dirty="0" smtClean="0">
                <a:solidFill>
                  <a:schemeClr val="bg2"/>
                </a:solidFill>
                <a:latin typeface="Segoe UI Semibold" pitchFamily="34" charset="0"/>
              </a:endParaRPr>
            </a:p>
          </p:txBody>
        </p:sp>
        <p:sp>
          <p:nvSpPr>
            <p:cNvPr id="57" name="TextBox 56"/>
            <p:cNvSpPr txBox="1"/>
            <p:nvPr/>
          </p:nvSpPr>
          <p:spPr>
            <a:xfrm>
              <a:off x="7785815" y="3724776"/>
              <a:ext cx="1044543" cy="923330"/>
            </a:xfrm>
            <a:prstGeom prst="rect">
              <a:avLst/>
            </a:prstGeom>
            <a:noFill/>
          </p:spPr>
          <p:txBody>
            <a:bodyPr wrap="square" lIns="0" tIns="0" rIns="0" bIns="0" rtlCol="0" anchor="ctr" anchorCtr="0">
              <a:spAutoFit/>
            </a:bodyPr>
            <a:lstStyle/>
            <a:p>
              <a:r>
                <a:rPr lang="en-US" sz="6000" b="1" spc="-300" dirty="0" smtClean="0">
                  <a:solidFill>
                    <a:schemeClr val="accent1"/>
                  </a:solidFill>
                  <a:latin typeface="Segoe WP Black" pitchFamily="34" charset="0"/>
                </a:rPr>
                <a:t>16</a:t>
              </a:r>
            </a:p>
          </p:txBody>
        </p:sp>
        <p:sp>
          <p:nvSpPr>
            <p:cNvPr id="58" name="TextBox 57"/>
            <p:cNvSpPr txBox="1"/>
            <p:nvPr/>
          </p:nvSpPr>
          <p:spPr>
            <a:xfrm>
              <a:off x="8743608" y="3880222"/>
              <a:ext cx="1272459" cy="517065"/>
            </a:xfrm>
            <a:prstGeom prst="rect">
              <a:avLst/>
            </a:prstGeom>
            <a:noFill/>
          </p:spPr>
          <p:txBody>
            <a:bodyPr wrap="square" lIns="0" tIns="0" rIns="0" bIns="0" rtlCol="0" anchor="ctr" anchorCtr="0">
              <a:spAutoFit/>
            </a:bodyPr>
            <a:lstStyle/>
            <a:p>
              <a:pPr>
                <a:lnSpc>
                  <a:spcPct val="70000"/>
                </a:lnSpc>
              </a:pPr>
              <a:r>
                <a:rPr lang="pl-PL" sz="2000" b="1" dirty="0" smtClean="0">
                  <a:solidFill>
                    <a:schemeClr val="bg2"/>
                  </a:solidFill>
                  <a:latin typeface="Segoe WP Black" pitchFamily="34" charset="0"/>
                </a:rPr>
                <a:t>mld</a:t>
              </a:r>
              <a:endParaRPr lang="en-US" sz="2000" b="1" dirty="0" smtClean="0">
                <a:solidFill>
                  <a:schemeClr val="bg2"/>
                </a:solidFill>
                <a:latin typeface="Segoe WP Black" pitchFamily="34" charset="0"/>
              </a:endParaRPr>
            </a:p>
            <a:p>
              <a:pPr>
                <a:lnSpc>
                  <a:spcPct val="70000"/>
                </a:lnSpc>
              </a:pPr>
              <a:r>
                <a:rPr lang="pl-PL" sz="1400" b="1" dirty="0" smtClean="0">
                  <a:solidFill>
                    <a:schemeClr val="bg2"/>
                  </a:solidFill>
                  <a:latin typeface="Segoe UI Semibold" pitchFamily="34" charset="0"/>
                </a:rPr>
                <a:t>Puszek napojów</a:t>
              </a:r>
              <a:endParaRPr lang="en-US" sz="1400" b="1" dirty="0">
                <a:solidFill>
                  <a:schemeClr val="bg2"/>
                </a:solidFill>
                <a:latin typeface="Segoe UI Semibold" pitchFamily="34" charset="0"/>
              </a:endParaRPr>
            </a:p>
          </p:txBody>
        </p:sp>
        <p:sp>
          <p:nvSpPr>
            <p:cNvPr id="61" name="TextBox 60"/>
            <p:cNvSpPr txBox="1"/>
            <p:nvPr/>
          </p:nvSpPr>
          <p:spPr>
            <a:xfrm>
              <a:off x="8430878" y="4861657"/>
              <a:ext cx="1628221" cy="369204"/>
            </a:xfrm>
            <a:prstGeom prst="rect">
              <a:avLst/>
            </a:prstGeom>
            <a:noFill/>
          </p:spPr>
          <p:txBody>
            <a:bodyPr wrap="square" lIns="0" tIns="0" rIns="0" bIns="0" rtlCol="0" anchor="ctr" anchorCtr="0">
              <a:spAutoFit/>
            </a:bodyPr>
            <a:lstStyle/>
            <a:p>
              <a:pPr>
                <a:lnSpc>
                  <a:spcPct val="70000"/>
                </a:lnSpc>
              </a:pPr>
              <a:r>
                <a:rPr lang="pl-PL" sz="2000" b="1" dirty="0" smtClean="0">
                  <a:solidFill>
                    <a:schemeClr val="bg2"/>
                  </a:solidFill>
                  <a:latin typeface="Segoe WP Black" pitchFamily="34" charset="0"/>
                </a:rPr>
                <a:t>mld</a:t>
              </a:r>
              <a:endParaRPr lang="en-US" sz="2000" b="1" dirty="0" smtClean="0">
                <a:solidFill>
                  <a:schemeClr val="bg2"/>
                </a:solidFill>
                <a:latin typeface="Segoe WP Black" pitchFamily="34" charset="0"/>
              </a:endParaRPr>
            </a:p>
            <a:p>
              <a:pPr>
                <a:lnSpc>
                  <a:spcPct val="70000"/>
                </a:lnSpc>
              </a:pPr>
              <a:r>
                <a:rPr lang="pl-PL" sz="1400" b="1" dirty="0" smtClean="0">
                  <a:solidFill>
                    <a:schemeClr val="bg2"/>
                  </a:solidFill>
                  <a:latin typeface="Segoe UI Semibold" pitchFamily="34" charset="0"/>
                </a:rPr>
                <a:t>Filiżanek kawy</a:t>
              </a:r>
              <a:endParaRPr lang="en-US" sz="1400" b="1" dirty="0">
                <a:solidFill>
                  <a:schemeClr val="bg2"/>
                </a:solidFill>
                <a:latin typeface="Segoe UI Semibold" pitchFamily="34" charset="0"/>
              </a:endParaRPr>
            </a:p>
          </p:txBody>
        </p:sp>
        <p:sp>
          <p:nvSpPr>
            <p:cNvPr id="60" name="TextBox 59"/>
            <p:cNvSpPr txBox="1"/>
            <p:nvPr/>
          </p:nvSpPr>
          <p:spPr>
            <a:xfrm>
              <a:off x="7785815" y="4619899"/>
              <a:ext cx="656525" cy="923330"/>
            </a:xfrm>
            <a:prstGeom prst="rect">
              <a:avLst/>
            </a:prstGeom>
            <a:noFill/>
          </p:spPr>
          <p:txBody>
            <a:bodyPr wrap="square" lIns="0" tIns="0" rIns="0" bIns="0" rtlCol="0" anchor="ctr" anchorCtr="0">
              <a:spAutoFit/>
            </a:bodyPr>
            <a:lstStyle/>
            <a:p>
              <a:r>
                <a:rPr lang="en-US" sz="6000" b="1" spc="-300" dirty="0">
                  <a:solidFill>
                    <a:schemeClr val="accent1"/>
                  </a:solidFill>
                  <a:latin typeface="Segoe WP Black" pitchFamily="34" charset="0"/>
                </a:rPr>
                <a:t>4</a:t>
              </a:r>
              <a:endParaRPr lang="en-US" sz="6000" b="1" spc="-300" dirty="0" smtClean="0">
                <a:solidFill>
                  <a:schemeClr val="accent1"/>
                </a:solidFill>
                <a:latin typeface="Segoe WP Black" pitchFamily="34" charset="0"/>
              </a:endParaRPr>
            </a:p>
          </p:txBody>
        </p:sp>
      </p:grpSp>
      <p:grpSp>
        <p:nvGrpSpPr>
          <p:cNvPr id="6" name="Group 5"/>
          <p:cNvGrpSpPr/>
          <p:nvPr/>
        </p:nvGrpSpPr>
        <p:grpSpPr>
          <a:xfrm>
            <a:off x="391822" y="5559814"/>
            <a:ext cx="11399950" cy="1097280"/>
            <a:chOff x="391822" y="5559814"/>
            <a:chExt cx="11399950" cy="1097280"/>
          </a:xfrm>
        </p:grpSpPr>
        <p:sp>
          <p:nvSpPr>
            <p:cNvPr id="64" name="Rectangle 63"/>
            <p:cNvSpPr/>
            <p:nvPr/>
          </p:nvSpPr>
          <p:spPr bwMode="auto">
            <a:xfrm>
              <a:off x="391822" y="5559814"/>
              <a:ext cx="11399950" cy="1097280"/>
            </a:xfrm>
            <a:prstGeom prst="rect">
              <a:avLst/>
            </a:prstGeom>
            <a:solidFill>
              <a:schemeClr val="bg1">
                <a:lumMod val="95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p:cNvGrpSpPr/>
            <p:nvPr/>
          </p:nvGrpSpPr>
          <p:grpSpPr>
            <a:xfrm>
              <a:off x="821706" y="5786764"/>
              <a:ext cx="10552752" cy="643380"/>
              <a:chOff x="821706" y="5842393"/>
              <a:chExt cx="10552752" cy="643380"/>
            </a:xfrm>
          </p:grpSpPr>
          <p:pic>
            <p:nvPicPr>
              <p:cNvPr id="9" name="Picture 3" descr="\\ppt-file5\Company Meeting 2010 on FileServer\Artwork\Capossela\LOGOS\2000px-Royal_Mail_svg.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1934" y="5889896"/>
                <a:ext cx="817255" cy="5483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ppt-file5\Company Meeting 2010 on FileServer\Artwork\Capossela\LOGOS\Aston_Martin [Converte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17300" y="5949857"/>
                <a:ext cx="1056233" cy="4284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7" descr="\\ppt-file5\Company Meeting 2010 on FileServer\Artwork\Capossela\LOGOS\Coca-Cola_Enterprises_Inc_.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13114" y="6022002"/>
                <a:ext cx="1961653" cy="2841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5" descr="\\ppt-file5\Company Meeting 2010 on FileServer\Artwork\Capossela\LOGOS\2000px-McDonald's_Golden_Arches_svg.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737458" y="5909285"/>
                <a:ext cx="637000" cy="5095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38692" y="6033822"/>
                <a:ext cx="1514683" cy="260523"/>
              </a:xfrm>
              <a:prstGeom prst="rect">
                <a:avLst/>
              </a:prstGeom>
            </p:spPr>
          </p:pic>
          <p:pic>
            <p:nvPicPr>
              <p:cNvPr id="30" name="Picture 29" descr="Energizer copy.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1706" y="5842393"/>
                <a:ext cx="545483" cy="643380"/>
              </a:xfrm>
              <a:prstGeom prst="rect">
                <a:avLst/>
              </a:prstGeom>
              <a:effectLst/>
            </p:spPr>
          </p:pic>
          <p:pic>
            <p:nvPicPr>
              <p:cNvPr id="67" name="Picture 4" descr="http://upload.wikimedia.org/wikipedia/en/thumb/d/d3/Starbucks_Corporation_Logo_2011.svg/200px-Starbucks_Corporation_Logo_2011.svg.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931114" y="5844043"/>
                <a:ext cx="636895" cy="64008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91367868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1+#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52000" y="64984"/>
            <a:ext cx="6532128" cy="3933644"/>
          </a:xfrm>
          <a:prstGeom prst="rect">
            <a:avLst/>
          </a:prstGeom>
          <a:ln>
            <a:solidFill>
              <a:schemeClr val="bg2"/>
            </a:solidFill>
          </a:ln>
        </p:spPr>
      </p:pic>
      <p:sp>
        <p:nvSpPr>
          <p:cNvPr id="3" name="Content Placeholder 2"/>
          <p:cNvSpPr>
            <a:spLocks noGrp="1"/>
          </p:cNvSpPr>
          <p:nvPr>
            <p:ph sz="quarter" idx="4"/>
          </p:nvPr>
        </p:nvSpPr>
        <p:spPr/>
        <p:txBody>
          <a:bodyPr/>
          <a:lstStyle/>
          <a:p>
            <a:endParaRPr lang="en-US" dirty="0" smtClean="0"/>
          </a:p>
          <a:p>
            <a:endParaRPr lang="en-US" dirty="0" smtClean="0"/>
          </a:p>
          <a:p>
            <a:endParaRPr lang="en-US" dirty="0"/>
          </a:p>
        </p:txBody>
      </p:sp>
      <p:sp>
        <p:nvSpPr>
          <p:cNvPr id="5" name="Content Placeholder 8"/>
          <p:cNvSpPr txBox="1">
            <a:spLocks/>
          </p:cNvSpPr>
          <p:nvPr/>
        </p:nvSpPr>
        <p:spPr>
          <a:xfrm>
            <a:off x="343585" y="1480642"/>
            <a:ext cx="4703871" cy="1364226"/>
          </a:xfrm>
          <a:prstGeom prst="rect">
            <a:avLst/>
          </a:prstGeom>
        </p:spPr>
        <p:txBody>
          <a:bodyPr vert="horz" lIns="0" tIns="0" rIns="0" bIns="0" rtlCol="0">
            <a:noAutofit/>
          </a:bodyPr>
          <a:lstStyle>
            <a:defPPr>
              <a:defRPr lang="en-US"/>
            </a:defPPr>
            <a:lvl1pPr marR="0" indent="0" fontAlgn="auto">
              <a:lnSpc>
                <a:spcPct val="90000"/>
              </a:lnSpc>
              <a:spcBef>
                <a:spcPts val="1200"/>
              </a:spcBef>
              <a:spcAft>
                <a:spcPts val="0"/>
              </a:spcAft>
              <a:buClrTx/>
              <a:buSzPct val="80000"/>
              <a:buFont typeface="Arial" pitchFamily="34" charset="0"/>
              <a:buNone/>
              <a:tabLst/>
              <a:defRPr sz="1600" spc="0" baseline="0">
                <a:solidFill>
                  <a:schemeClr val="bg1"/>
                </a:solidFill>
                <a:cs typeface="Segoe UI" pitchFamily="34" charset="0"/>
              </a:defRPr>
            </a:lvl1pPr>
            <a:lvl2pPr marL="914240" marR="0" indent="-380933" fontAlgn="auto">
              <a:lnSpc>
                <a:spcPct val="90000"/>
              </a:lnSpc>
              <a:spcBef>
                <a:spcPct val="20000"/>
              </a:spcBef>
              <a:spcAft>
                <a:spcPts val="0"/>
              </a:spcAft>
              <a:buClrTx/>
              <a:buSzPct val="90000"/>
              <a:buFont typeface="Wingdings" pitchFamily="2" charset="2"/>
              <a:buChar char=""/>
              <a:tabLst/>
              <a:defRPr sz="2100" spc="0" baseline="0">
                <a:solidFill>
                  <a:schemeClr val="bg2">
                    <a:lumMod val="50000"/>
                  </a:schemeClr>
                </a:solidFill>
                <a:cs typeface="Arial" pitchFamily="34" charset="0"/>
              </a:defRPr>
            </a:lvl2pPr>
            <a:lvl3pPr marL="914240" marR="0" indent="-228560" fontAlgn="auto">
              <a:lnSpc>
                <a:spcPct val="90000"/>
              </a:lnSpc>
              <a:spcBef>
                <a:spcPct val="20000"/>
              </a:spcBef>
              <a:spcAft>
                <a:spcPts val="0"/>
              </a:spcAft>
              <a:buClrTx/>
              <a:buSzPct val="90000"/>
              <a:buFont typeface="Wingdings" pitchFamily="2" charset="2"/>
              <a:buChar char=""/>
              <a:tabLst>
                <a:tab pos="798513" algn="l"/>
              </a:tabLst>
              <a:defRPr sz="1900" spc="0" baseline="0">
                <a:solidFill>
                  <a:schemeClr val="bg2">
                    <a:lumMod val="50000"/>
                  </a:schemeClr>
                </a:solidFill>
                <a:cs typeface="Arial" pitchFamily="34" charset="0"/>
              </a:defRPr>
            </a:lvl3pPr>
            <a:lvl4pPr marL="1218987" marR="0" indent="-228560" fontAlgn="auto">
              <a:lnSpc>
                <a:spcPct val="90000"/>
              </a:lnSpc>
              <a:spcBef>
                <a:spcPct val="20000"/>
              </a:spcBef>
              <a:spcAft>
                <a:spcPts val="0"/>
              </a:spcAft>
              <a:buClrTx/>
              <a:buSzPct val="90000"/>
              <a:buFont typeface="Wingdings" pitchFamily="2" charset="2"/>
              <a:buChar char=""/>
              <a:tabLst/>
              <a:defRPr sz="1600" spc="0" baseline="0">
                <a:solidFill>
                  <a:schemeClr val="bg2">
                    <a:lumMod val="50000"/>
                  </a:schemeClr>
                </a:solidFill>
                <a:cs typeface="Arial" pitchFamily="34" charset="0"/>
              </a:defRPr>
            </a:lvl4pPr>
            <a:lvl5pPr marL="1447547" marR="0" indent="-228560" fontAlgn="auto">
              <a:lnSpc>
                <a:spcPct val="90000"/>
              </a:lnSpc>
              <a:spcBef>
                <a:spcPct val="20000"/>
              </a:spcBef>
              <a:spcAft>
                <a:spcPts val="0"/>
              </a:spcAft>
              <a:buClrTx/>
              <a:buSzPct val="90000"/>
              <a:buFont typeface="Wingdings" pitchFamily="2" charset="2"/>
              <a:buChar char=""/>
              <a:tabLst>
                <a:tab pos="1255713" algn="l"/>
              </a:tabLst>
              <a:defRPr sz="1600" spc="0" baseline="0">
                <a:solidFill>
                  <a:schemeClr val="bg2">
                    <a:lumMod val="50000"/>
                  </a:schemeClr>
                </a:solidFill>
                <a:cs typeface="Arial" pitchFamily="34" charset="0"/>
              </a:defRPr>
            </a:lvl5pPr>
            <a:lvl6pPr marL="2514499" indent="-228591">
              <a:spcBef>
                <a:spcPct val="20000"/>
              </a:spcBef>
              <a:buFont typeface="Arial" pitchFamily="34" charset="0"/>
              <a:buChar char="•"/>
              <a:defRPr sz="2100"/>
            </a:lvl6pPr>
            <a:lvl7pPr marL="2971681" indent="-228591">
              <a:spcBef>
                <a:spcPct val="20000"/>
              </a:spcBef>
              <a:buFont typeface="Arial" pitchFamily="34" charset="0"/>
              <a:buChar char="•"/>
              <a:defRPr sz="2100"/>
            </a:lvl7pPr>
            <a:lvl8pPr marL="3428863" indent="-228591">
              <a:spcBef>
                <a:spcPct val="20000"/>
              </a:spcBef>
              <a:buFont typeface="Arial" pitchFamily="34" charset="0"/>
              <a:buChar char="•"/>
              <a:defRPr sz="2100"/>
            </a:lvl8pPr>
            <a:lvl9pPr marL="3886045" indent="-228591">
              <a:spcBef>
                <a:spcPct val="20000"/>
              </a:spcBef>
              <a:buFont typeface="Arial" pitchFamily="34" charset="0"/>
              <a:buChar char="•"/>
              <a:defRPr sz="2100"/>
            </a:lvl9pPr>
          </a:lstStyle>
          <a:p>
            <a:r>
              <a:rPr lang="pl-PL" dirty="0" smtClean="0"/>
              <a:t>Bezpieczne konsultacje z RIO, Min Fin, międzygminne z możliwością archiwizacji</a:t>
            </a:r>
          </a:p>
          <a:p>
            <a:r>
              <a:rPr lang="pl-PL" dirty="0" smtClean="0"/>
              <a:t>Zdalne nauczanie, komunikacja ze szkołami</a:t>
            </a:r>
            <a:endParaRPr lang="pl-PL" dirty="0" smtClean="0"/>
          </a:p>
          <a:p>
            <a:r>
              <a:rPr lang="pl-PL" dirty="0"/>
              <a:t>Organizacja </a:t>
            </a:r>
            <a:r>
              <a:rPr lang="pl-PL" dirty="0" smtClean="0"/>
              <a:t>pracy </a:t>
            </a:r>
            <a:r>
              <a:rPr lang="pl-PL" dirty="0"/>
              <a:t>urzędu: wójta, radnych, skarbnika, </a:t>
            </a:r>
            <a:r>
              <a:rPr lang="pl-PL" dirty="0" smtClean="0"/>
              <a:t>sekretarza</a:t>
            </a:r>
          </a:p>
          <a:p>
            <a:r>
              <a:rPr lang="pl-PL" dirty="0" smtClean="0"/>
              <a:t>Bezpieczne </a:t>
            </a:r>
            <a:r>
              <a:rPr lang="pl-PL" dirty="0" smtClean="0"/>
              <a:t>tworzenie</a:t>
            </a:r>
            <a:r>
              <a:rPr lang="pl-PL" dirty="0"/>
              <a:t>, kontrolowany dostęp i zespołowa  praca  nad </a:t>
            </a:r>
            <a:r>
              <a:rPr lang="pl-PL" dirty="0" smtClean="0"/>
              <a:t>dokumentami</a:t>
            </a:r>
            <a:endParaRPr lang="pl-PL" dirty="0"/>
          </a:p>
          <a:p>
            <a:r>
              <a:rPr lang="pl-PL" dirty="0" smtClean="0"/>
              <a:t>Bezpieczny mail z filtrami blokującymi</a:t>
            </a:r>
          </a:p>
          <a:p>
            <a:r>
              <a:rPr lang="pl-PL" dirty="0" smtClean="0"/>
              <a:t>Maile przyspieszające ściągalność podatków</a:t>
            </a:r>
            <a:endParaRPr lang="pl-PL" dirty="0" smtClean="0"/>
          </a:p>
          <a:p>
            <a:r>
              <a:rPr lang="pl-PL" dirty="0" smtClean="0"/>
              <a:t>Zarządzanie </a:t>
            </a:r>
            <a:r>
              <a:rPr lang="pl-PL" dirty="0"/>
              <a:t>dostępem (analizy wykorzystania) do wspólnych zasobów jak </a:t>
            </a:r>
            <a:r>
              <a:rPr lang="pl-PL" dirty="0" err="1"/>
              <a:t>np</a:t>
            </a:r>
            <a:r>
              <a:rPr lang="pl-PL" dirty="0"/>
              <a:t>: sale, sprzęt, samochody </a:t>
            </a:r>
          </a:p>
          <a:p>
            <a:r>
              <a:rPr lang="pl-PL" dirty="0" smtClean="0"/>
              <a:t>Prowadzenie </a:t>
            </a:r>
            <a:r>
              <a:rPr lang="pl-PL" dirty="0"/>
              <a:t>projektów inwestycyjnych</a:t>
            </a:r>
          </a:p>
          <a:p>
            <a:r>
              <a:rPr lang="pl-PL" dirty="0" smtClean="0"/>
              <a:t>Audyt wewnętrzny</a:t>
            </a:r>
            <a:endParaRPr lang="pl-PL" dirty="0"/>
          </a:p>
          <a:p>
            <a:r>
              <a:rPr lang="pl-PL" dirty="0"/>
              <a:t>Masowa komunikacja mailowa np. w zakresie gospodarki odpadami, wydarzeń w gminie</a:t>
            </a:r>
          </a:p>
          <a:p>
            <a:r>
              <a:rPr lang="pl-PL" dirty="0"/>
              <a:t>Organizacja imprez: ogłoszenia, plany, zaproszenia, </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18315"/>
          <a:stretch/>
        </p:blipFill>
        <p:spPr>
          <a:xfrm>
            <a:off x="4823151" y="3675432"/>
            <a:ext cx="7592166" cy="3734652"/>
          </a:xfrm>
          <a:prstGeom prst="rect">
            <a:avLst/>
          </a:prstGeom>
          <a:ln>
            <a:solidFill>
              <a:schemeClr val="bg2"/>
            </a:solidFill>
          </a:ln>
        </p:spPr>
      </p:pic>
      <p:cxnSp>
        <p:nvCxnSpPr>
          <p:cNvPr id="8" name="Straight Connector 7"/>
          <p:cNvCxnSpPr/>
          <p:nvPr/>
        </p:nvCxnSpPr>
        <p:spPr>
          <a:xfrm rot="5400000" flipV="1">
            <a:off x="7105840" y="4583820"/>
            <a:ext cx="504497" cy="1"/>
          </a:xfrm>
          <a:prstGeom prst="line">
            <a:avLst/>
          </a:prstGeom>
          <a:ln w="25400">
            <a:solidFill>
              <a:schemeClr val="accent1"/>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11" name="Text Placeholder 1"/>
          <p:cNvSpPr>
            <a:spLocks noGrp="1"/>
          </p:cNvSpPr>
          <p:nvPr>
            <p:ph type="body" idx="1"/>
          </p:nvPr>
        </p:nvSpPr>
        <p:spPr>
          <a:xfrm>
            <a:off x="343585" y="231541"/>
            <a:ext cx="5074235" cy="1178442"/>
          </a:xfrm>
        </p:spPr>
        <p:txBody>
          <a:bodyPr/>
          <a:lstStyle/>
          <a:p>
            <a:r>
              <a:rPr lang="pl-PL" dirty="0" smtClean="0"/>
              <a:t>Przykładowe funkcjonalności</a:t>
            </a:r>
            <a:endParaRPr lang="en-US" dirty="0"/>
          </a:p>
        </p:txBody>
      </p:sp>
    </p:spTree>
    <p:extLst>
      <p:ext uri="{BB962C8B-B14F-4D97-AF65-F5344CB8AC3E}">
        <p14:creationId xmlns:p14="http://schemas.microsoft.com/office/powerpoint/2010/main" val="40282781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626359" y="1154561"/>
            <a:ext cx="6383080" cy="5322762"/>
            <a:chOff x="3522747" y="1154561"/>
            <a:chExt cx="8486692" cy="5322762"/>
          </a:xfrm>
        </p:grpSpPr>
        <p:pic>
          <p:nvPicPr>
            <p:cNvPr id="10" name="Picture 9"/>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522747" y="1154561"/>
              <a:ext cx="8486692" cy="4777276"/>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flipV="1">
              <a:off x="7939553" y="5278438"/>
              <a:ext cx="3311" cy="1198885"/>
            </a:xfrm>
            <a:prstGeom prst="line">
              <a:avLst/>
            </a:prstGeom>
            <a:ln w="25400">
              <a:solidFill>
                <a:schemeClr val="accent1"/>
              </a:solidFill>
              <a:prstDash val="solid"/>
              <a:tailEnd type="oval"/>
            </a:ln>
          </p:spPr>
          <p:style>
            <a:lnRef idx="1">
              <a:schemeClr val="accent1"/>
            </a:lnRef>
            <a:fillRef idx="0">
              <a:schemeClr val="accent1"/>
            </a:fillRef>
            <a:effectRef idx="0">
              <a:schemeClr val="accent1"/>
            </a:effectRef>
            <a:fontRef idx="minor">
              <a:schemeClr val="tx1"/>
            </a:fontRef>
          </p:style>
        </p:cxnSp>
      </p:grpSp>
      <p:sp>
        <p:nvSpPr>
          <p:cNvPr id="2" name="Text Placeholder 1"/>
          <p:cNvSpPr>
            <a:spLocks noGrp="1"/>
          </p:cNvSpPr>
          <p:nvPr>
            <p:ph type="body" idx="1"/>
          </p:nvPr>
        </p:nvSpPr>
        <p:spPr>
          <a:xfrm>
            <a:off x="371408" y="387720"/>
            <a:ext cx="5095653" cy="1178442"/>
          </a:xfrm>
        </p:spPr>
        <p:txBody>
          <a:bodyPr/>
          <a:lstStyle/>
          <a:p>
            <a:r>
              <a:rPr lang="pl-PL" dirty="0" smtClean="0"/>
              <a:t>Funkcje dodatkowe partnerów Microsoft</a:t>
            </a:r>
            <a:endParaRPr lang="en-US" dirty="0"/>
          </a:p>
        </p:txBody>
      </p:sp>
      <p:sp>
        <p:nvSpPr>
          <p:cNvPr id="3" name="Content Placeholder 2"/>
          <p:cNvSpPr>
            <a:spLocks noGrp="1"/>
          </p:cNvSpPr>
          <p:nvPr>
            <p:ph sz="quarter" idx="13"/>
          </p:nvPr>
        </p:nvSpPr>
        <p:spPr>
          <a:xfrm>
            <a:off x="371409" y="1793308"/>
            <a:ext cx="3454142" cy="609398"/>
          </a:xfrm>
        </p:spPr>
        <p:txBody>
          <a:bodyPr/>
          <a:lstStyle/>
          <a:p>
            <a:r>
              <a:rPr lang="pl-PL" sz="1600" dirty="0" smtClean="0"/>
              <a:t>Zarządzanie nieruchomościami</a:t>
            </a:r>
          </a:p>
          <a:p>
            <a:r>
              <a:rPr lang="pl-PL" sz="1600" dirty="0" smtClean="0"/>
              <a:t>Zarządzanie przetargami</a:t>
            </a:r>
          </a:p>
          <a:p>
            <a:r>
              <a:rPr lang="pl-PL" sz="1600" dirty="0" smtClean="0"/>
              <a:t>Zarządzanie transportem publicznym</a:t>
            </a:r>
          </a:p>
          <a:p>
            <a:r>
              <a:rPr lang="pl-PL" sz="1600" dirty="0" smtClean="0"/>
              <a:t>Obsługa języka migowego</a:t>
            </a:r>
          </a:p>
          <a:p>
            <a:r>
              <a:rPr lang="pl-PL" sz="1600" dirty="0" smtClean="0"/>
              <a:t>Centrum Kontaktu z Mieszkańcami</a:t>
            </a:r>
          </a:p>
          <a:p>
            <a:r>
              <a:rPr lang="pl-PL" sz="1600" dirty="0" smtClean="0"/>
              <a:t>Rozszerzona praca nad WPF</a:t>
            </a:r>
          </a:p>
          <a:p>
            <a:endParaRPr lang="pl-PL" sz="1600" dirty="0" smtClean="0"/>
          </a:p>
          <a:p>
            <a:endParaRPr lang="en-US" sz="1600" dirty="0"/>
          </a:p>
          <a:p>
            <a:endParaRPr lang="en-US" sz="1600" dirty="0"/>
          </a:p>
        </p:txBody>
      </p:sp>
    </p:spTree>
    <p:extLst>
      <p:ext uri="{BB962C8B-B14F-4D97-AF65-F5344CB8AC3E}">
        <p14:creationId xmlns:p14="http://schemas.microsoft.com/office/powerpoint/2010/main" val="1814755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2790979" y="1085533"/>
            <a:ext cx="2240280" cy="29260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82880" rIns="45720" bIns="45720" numCol="1" spcCol="0" rtlCol="0" fromWordArt="0" anchor="t" anchorCtr="0" forceAA="0" compatLnSpc="1">
            <a:prstTxWarp prst="textNoShape">
              <a:avLst/>
            </a:prstTxWarp>
            <a:noAutofit/>
          </a:bodyPr>
          <a:lstStyle/>
          <a:p>
            <a:pPr defTabSz="914099" fontAlgn="base">
              <a:spcBef>
                <a:spcPct val="0"/>
              </a:spcBef>
              <a:spcAft>
                <a:spcPct val="0"/>
              </a:spcAft>
            </a:pPr>
            <a:r>
              <a:rPr lang="pl-PL" sz="2000" dirty="0" smtClean="0">
                <a:gradFill>
                  <a:gsLst>
                    <a:gs pos="0">
                      <a:srgbClr val="FFFFFF"/>
                    </a:gs>
                    <a:gs pos="100000">
                      <a:srgbClr val="FFFFFF"/>
                    </a:gs>
                  </a:gsLst>
                  <a:lin ang="5400000" scaled="0"/>
                </a:gradFill>
                <a:ea typeface="Segoe UI" pitchFamily="34" charset="0"/>
                <a:cs typeface="Segoe UI" pitchFamily="34" charset="0"/>
              </a:rPr>
              <a:t>Bezpiecznie</a:t>
            </a:r>
          </a:p>
          <a:p>
            <a:pPr defTabSz="914099" fontAlgn="base">
              <a:spcBef>
                <a:spcPct val="0"/>
              </a:spcBef>
              <a:spcAft>
                <a:spcPct val="0"/>
              </a:spcAft>
            </a:pPr>
            <a:endParaRPr lang="pl-PL" sz="2000" dirty="0" smtClean="0">
              <a:solidFill>
                <a:schemeClr val="bg1"/>
              </a:solidFill>
              <a:ea typeface="Segoe UI" pitchFamily="34" charset="0"/>
              <a:cs typeface="Segoe UI" pitchFamily="34" charset="0"/>
            </a:endParaRPr>
          </a:p>
          <a:p>
            <a:pPr lvl="0" defTabSz="914287">
              <a:lnSpc>
                <a:spcPts val="2000"/>
              </a:lnSpc>
            </a:pPr>
            <a:r>
              <a:rPr lang="en-US" sz="2000" dirty="0">
                <a:solidFill>
                  <a:schemeClr val="bg1"/>
                </a:solidFill>
              </a:rPr>
              <a:t>ISO27001, </a:t>
            </a:r>
            <a:r>
              <a:rPr lang="en-US" sz="2000" dirty="0" smtClean="0">
                <a:solidFill>
                  <a:schemeClr val="bg1"/>
                </a:solidFill>
              </a:rPr>
              <a:t>EU </a:t>
            </a:r>
            <a:r>
              <a:rPr lang="en-US" sz="2000" dirty="0">
                <a:solidFill>
                  <a:schemeClr val="bg1"/>
                </a:solidFill>
              </a:rPr>
              <a:t>HIPAA, FISMA</a:t>
            </a:r>
          </a:p>
        </p:txBody>
      </p:sp>
      <p:grpSp>
        <p:nvGrpSpPr>
          <p:cNvPr id="20" name="Group 19"/>
          <p:cNvGrpSpPr/>
          <p:nvPr/>
        </p:nvGrpSpPr>
        <p:grpSpPr>
          <a:xfrm>
            <a:off x="9654018" y="1085533"/>
            <a:ext cx="2240280" cy="2926080"/>
            <a:chOff x="9644432" y="1897063"/>
            <a:chExt cx="2240280" cy="2926080"/>
          </a:xfrm>
        </p:grpSpPr>
        <p:sp>
          <p:nvSpPr>
            <p:cNvPr id="32" name="Rectangle 31"/>
            <p:cNvSpPr/>
            <p:nvPr/>
          </p:nvSpPr>
          <p:spPr bwMode="auto">
            <a:xfrm>
              <a:off x="9644432" y="1897063"/>
              <a:ext cx="2240280" cy="29260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82880" rIns="45720" bIns="45720" numCol="1" spcCol="0" rtlCol="0" fromWordArt="0" anchor="t" anchorCtr="0" forceAA="0" compatLnSpc="1">
              <a:prstTxWarp prst="textNoShape">
                <a:avLst/>
              </a:prstTxWarp>
              <a:noAutofit/>
            </a:bodyPr>
            <a:lstStyle/>
            <a:p>
              <a:pPr defTabSz="914099" fontAlgn="base">
                <a:spcBef>
                  <a:spcPct val="0"/>
                </a:spcBef>
                <a:spcAft>
                  <a:spcPct val="0"/>
                </a:spcAft>
              </a:pPr>
              <a:r>
                <a:rPr lang="pl-PL" sz="2000" dirty="0" smtClean="0">
                  <a:gradFill>
                    <a:gsLst>
                      <a:gs pos="0">
                        <a:srgbClr val="FFFFFF"/>
                      </a:gs>
                      <a:gs pos="100000">
                        <a:srgbClr val="FFFFFF"/>
                      </a:gs>
                    </a:gsLst>
                    <a:lin ang="5400000" scaled="0"/>
                  </a:gradFill>
                  <a:ea typeface="Segoe UI" pitchFamily="34" charset="0"/>
                  <a:cs typeface="Segoe UI" pitchFamily="34" charset="0"/>
                </a:rPr>
                <a:t>Bogata funkcjonalność</a:t>
              </a: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37" name="Freeform 21"/>
            <p:cNvSpPr>
              <a:spLocks noChangeAspect="1" noEditPoints="1"/>
            </p:cNvSpPr>
            <p:nvPr/>
          </p:nvSpPr>
          <p:spPr bwMode="auto">
            <a:xfrm>
              <a:off x="10382830" y="3585181"/>
              <a:ext cx="763485" cy="822960"/>
            </a:xfrm>
            <a:custGeom>
              <a:avLst/>
              <a:gdLst>
                <a:gd name="T0" fmla="*/ 461 w 994"/>
                <a:gd name="T1" fmla="*/ 747 h 1072"/>
                <a:gd name="T2" fmla="*/ 359 w 994"/>
                <a:gd name="T3" fmla="*/ 1072 h 1072"/>
                <a:gd name="T4" fmla="*/ 107 w 994"/>
                <a:gd name="T5" fmla="*/ 999 h 1072"/>
                <a:gd name="T6" fmla="*/ 59 w 994"/>
                <a:gd name="T7" fmla="*/ 770 h 1072"/>
                <a:gd name="T8" fmla="*/ 39 w 994"/>
                <a:gd name="T9" fmla="*/ 728 h 1072"/>
                <a:gd name="T10" fmla="*/ 22 w 994"/>
                <a:gd name="T11" fmla="*/ 681 h 1072"/>
                <a:gd name="T12" fmla="*/ 12 w 994"/>
                <a:gd name="T13" fmla="*/ 639 h 1072"/>
                <a:gd name="T14" fmla="*/ 4 w 994"/>
                <a:gd name="T15" fmla="*/ 594 h 1072"/>
                <a:gd name="T16" fmla="*/ 1 w 994"/>
                <a:gd name="T17" fmla="*/ 539 h 1072"/>
                <a:gd name="T18" fmla="*/ 3 w 994"/>
                <a:gd name="T19" fmla="*/ 486 h 1072"/>
                <a:gd name="T20" fmla="*/ 11 w 994"/>
                <a:gd name="T21" fmla="*/ 436 h 1072"/>
                <a:gd name="T22" fmla="*/ 23 w 994"/>
                <a:gd name="T23" fmla="*/ 388 h 1072"/>
                <a:gd name="T24" fmla="*/ 41 w 994"/>
                <a:gd name="T25" fmla="*/ 340 h 1072"/>
                <a:gd name="T26" fmla="*/ 43 w 994"/>
                <a:gd name="T27" fmla="*/ 336 h 1072"/>
                <a:gd name="T28" fmla="*/ 314 w 994"/>
                <a:gd name="T29" fmla="*/ 75 h 1072"/>
                <a:gd name="T30" fmla="*/ 378 w 994"/>
                <a:gd name="T31" fmla="*/ 237 h 1072"/>
                <a:gd name="T32" fmla="*/ 201 w 994"/>
                <a:gd name="T33" fmla="*/ 409 h 1072"/>
                <a:gd name="T34" fmla="*/ 189 w 994"/>
                <a:gd name="T35" fmla="*/ 440 h 1072"/>
                <a:gd name="T36" fmla="*/ 181 w 994"/>
                <a:gd name="T37" fmla="*/ 472 h 1072"/>
                <a:gd name="T38" fmla="*/ 176 w 994"/>
                <a:gd name="T39" fmla="*/ 504 h 1072"/>
                <a:gd name="T40" fmla="*/ 175 w 994"/>
                <a:gd name="T41" fmla="*/ 536 h 1072"/>
                <a:gd name="T42" fmla="*/ 179 w 994"/>
                <a:gd name="T43" fmla="*/ 590 h 1072"/>
                <a:gd name="T44" fmla="*/ 191 w 994"/>
                <a:gd name="T45" fmla="*/ 637 h 1072"/>
                <a:gd name="T46" fmla="*/ 210 w 994"/>
                <a:gd name="T47" fmla="*/ 681 h 1072"/>
                <a:gd name="T48" fmla="*/ 238 w 994"/>
                <a:gd name="T49" fmla="*/ 727 h 1072"/>
                <a:gd name="T50" fmla="*/ 265 w 994"/>
                <a:gd name="T51" fmla="*/ 759 h 1072"/>
                <a:gd name="T52" fmla="*/ 389 w 994"/>
                <a:gd name="T53" fmla="*/ 717 h 1072"/>
                <a:gd name="T54" fmla="*/ 991 w 994"/>
                <a:gd name="T55" fmla="*/ 492 h 1072"/>
                <a:gd name="T56" fmla="*/ 985 w 994"/>
                <a:gd name="T57" fmla="*/ 446 h 1072"/>
                <a:gd name="T58" fmla="*/ 973 w 994"/>
                <a:gd name="T59" fmla="*/ 394 h 1072"/>
                <a:gd name="T60" fmla="*/ 957 w 994"/>
                <a:gd name="T61" fmla="*/ 348 h 1072"/>
                <a:gd name="T62" fmla="*/ 936 w 994"/>
                <a:gd name="T63" fmla="*/ 304 h 1072"/>
                <a:gd name="T64" fmla="*/ 810 w 994"/>
                <a:gd name="T65" fmla="*/ 151 h 1072"/>
                <a:gd name="T66" fmla="*/ 857 w 994"/>
                <a:gd name="T67" fmla="*/ 0 h 1072"/>
                <a:gd name="T68" fmla="*/ 533 w 994"/>
                <a:gd name="T69" fmla="*/ 103 h 1072"/>
                <a:gd name="T70" fmla="*/ 606 w 994"/>
                <a:gd name="T71" fmla="*/ 355 h 1072"/>
                <a:gd name="T72" fmla="*/ 728 w 994"/>
                <a:gd name="T73" fmla="*/ 312 h 1072"/>
                <a:gd name="T74" fmla="*/ 756 w 994"/>
                <a:gd name="T75" fmla="*/ 345 h 1072"/>
                <a:gd name="T76" fmla="*/ 784 w 994"/>
                <a:gd name="T77" fmla="*/ 390 h 1072"/>
                <a:gd name="T78" fmla="*/ 803 w 994"/>
                <a:gd name="T79" fmla="*/ 435 h 1072"/>
                <a:gd name="T80" fmla="*/ 815 w 994"/>
                <a:gd name="T81" fmla="*/ 482 h 1072"/>
                <a:gd name="T82" fmla="*/ 819 w 994"/>
                <a:gd name="T83" fmla="*/ 536 h 1072"/>
                <a:gd name="T84" fmla="*/ 818 w 994"/>
                <a:gd name="T85" fmla="*/ 568 h 1072"/>
                <a:gd name="T86" fmla="*/ 813 w 994"/>
                <a:gd name="T87" fmla="*/ 600 h 1072"/>
                <a:gd name="T88" fmla="*/ 805 w 994"/>
                <a:gd name="T89" fmla="*/ 632 h 1072"/>
                <a:gd name="T90" fmla="*/ 793 w 994"/>
                <a:gd name="T91" fmla="*/ 662 h 1072"/>
                <a:gd name="T92" fmla="*/ 616 w 994"/>
                <a:gd name="T93" fmla="*/ 835 h 1072"/>
                <a:gd name="T94" fmla="*/ 680 w 994"/>
                <a:gd name="T95" fmla="*/ 997 h 1072"/>
                <a:gd name="T96" fmla="*/ 951 w 994"/>
                <a:gd name="T97" fmla="*/ 735 h 1072"/>
                <a:gd name="T98" fmla="*/ 953 w 994"/>
                <a:gd name="T99" fmla="*/ 732 h 1072"/>
                <a:gd name="T100" fmla="*/ 971 w 994"/>
                <a:gd name="T101" fmla="*/ 685 h 1072"/>
                <a:gd name="T102" fmla="*/ 983 w 994"/>
                <a:gd name="T103" fmla="*/ 636 h 1072"/>
                <a:gd name="T104" fmla="*/ 991 w 994"/>
                <a:gd name="T105" fmla="*/ 586 h 1072"/>
                <a:gd name="T106" fmla="*/ 993 w 994"/>
                <a:gd name="T107" fmla="*/ 53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94" h="1072">
                  <a:moveTo>
                    <a:pt x="389" y="717"/>
                  </a:moveTo>
                  <a:cubicBezTo>
                    <a:pt x="428" y="677"/>
                    <a:pt x="461" y="691"/>
                    <a:pt x="461" y="747"/>
                  </a:cubicBezTo>
                  <a:cubicBezTo>
                    <a:pt x="461" y="969"/>
                    <a:pt x="461" y="969"/>
                    <a:pt x="461" y="969"/>
                  </a:cubicBezTo>
                  <a:cubicBezTo>
                    <a:pt x="461" y="1025"/>
                    <a:pt x="415" y="1072"/>
                    <a:pt x="359" y="1072"/>
                  </a:cubicBezTo>
                  <a:cubicBezTo>
                    <a:pt x="137" y="1072"/>
                    <a:pt x="137" y="1072"/>
                    <a:pt x="137" y="1072"/>
                  </a:cubicBezTo>
                  <a:cubicBezTo>
                    <a:pt x="80" y="1072"/>
                    <a:pt x="67" y="1039"/>
                    <a:pt x="107" y="999"/>
                  </a:cubicBezTo>
                  <a:cubicBezTo>
                    <a:pt x="184" y="921"/>
                    <a:pt x="184" y="921"/>
                    <a:pt x="184" y="921"/>
                  </a:cubicBezTo>
                  <a:cubicBezTo>
                    <a:pt x="133" y="880"/>
                    <a:pt x="90" y="828"/>
                    <a:pt x="59" y="770"/>
                  </a:cubicBezTo>
                  <a:cubicBezTo>
                    <a:pt x="58" y="768"/>
                    <a:pt x="58" y="768"/>
                    <a:pt x="58" y="768"/>
                  </a:cubicBezTo>
                  <a:cubicBezTo>
                    <a:pt x="51" y="755"/>
                    <a:pt x="45" y="742"/>
                    <a:pt x="39" y="728"/>
                  </a:cubicBezTo>
                  <a:cubicBezTo>
                    <a:pt x="37" y="724"/>
                    <a:pt x="37" y="724"/>
                    <a:pt x="37" y="724"/>
                  </a:cubicBezTo>
                  <a:cubicBezTo>
                    <a:pt x="32" y="710"/>
                    <a:pt x="26" y="696"/>
                    <a:pt x="22" y="681"/>
                  </a:cubicBezTo>
                  <a:cubicBezTo>
                    <a:pt x="21" y="677"/>
                    <a:pt x="21" y="677"/>
                    <a:pt x="21" y="677"/>
                  </a:cubicBezTo>
                  <a:cubicBezTo>
                    <a:pt x="17" y="665"/>
                    <a:pt x="14" y="652"/>
                    <a:pt x="12" y="639"/>
                  </a:cubicBezTo>
                  <a:cubicBezTo>
                    <a:pt x="9" y="625"/>
                    <a:pt x="9" y="625"/>
                    <a:pt x="9" y="625"/>
                  </a:cubicBezTo>
                  <a:cubicBezTo>
                    <a:pt x="7" y="615"/>
                    <a:pt x="6" y="605"/>
                    <a:pt x="4" y="594"/>
                  </a:cubicBezTo>
                  <a:cubicBezTo>
                    <a:pt x="3" y="580"/>
                    <a:pt x="3" y="580"/>
                    <a:pt x="3" y="580"/>
                  </a:cubicBezTo>
                  <a:cubicBezTo>
                    <a:pt x="2" y="567"/>
                    <a:pt x="1" y="553"/>
                    <a:pt x="1" y="539"/>
                  </a:cubicBezTo>
                  <a:cubicBezTo>
                    <a:pt x="0" y="536"/>
                    <a:pt x="0" y="536"/>
                    <a:pt x="0" y="536"/>
                  </a:cubicBezTo>
                  <a:cubicBezTo>
                    <a:pt x="0" y="519"/>
                    <a:pt x="1" y="502"/>
                    <a:pt x="3" y="486"/>
                  </a:cubicBezTo>
                  <a:cubicBezTo>
                    <a:pt x="5" y="474"/>
                    <a:pt x="5" y="474"/>
                    <a:pt x="5" y="474"/>
                  </a:cubicBezTo>
                  <a:cubicBezTo>
                    <a:pt x="6" y="461"/>
                    <a:pt x="8" y="449"/>
                    <a:pt x="11" y="436"/>
                  </a:cubicBezTo>
                  <a:cubicBezTo>
                    <a:pt x="14" y="425"/>
                    <a:pt x="14" y="425"/>
                    <a:pt x="14" y="425"/>
                  </a:cubicBezTo>
                  <a:cubicBezTo>
                    <a:pt x="16" y="412"/>
                    <a:pt x="19" y="400"/>
                    <a:pt x="23" y="388"/>
                  </a:cubicBezTo>
                  <a:cubicBezTo>
                    <a:pt x="27" y="378"/>
                    <a:pt x="27" y="378"/>
                    <a:pt x="27" y="378"/>
                  </a:cubicBezTo>
                  <a:cubicBezTo>
                    <a:pt x="31" y="365"/>
                    <a:pt x="36" y="353"/>
                    <a:pt x="41" y="340"/>
                  </a:cubicBezTo>
                  <a:cubicBezTo>
                    <a:pt x="42" y="339"/>
                    <a:pt x="42" y="339"/>
                    <a:pt x="42" y="339"/>
                  </a:cubicBezTo>
                  <a:cubicBezTo>
                    <a:pt x="43" y="336"/>
                    <a:pt x="43" y="336"/>
                    <a:pt x="43" y="336"/>
                  </a:cubicBezTo>
                  <a:cubicBezTo>
                    <a:pt x="67" y="281"/>
                    <a:pt x="101" y="230"/>
                    <a:pt x="146" y="186"/>
                  </a:cubicBezTo>
                  <a:cubicBezTo>
                    <a:pt x="194" y="137"/>
                    <a:pt x="251" y="100"/>
                    <a:pt x="314" y="75"/>
                  </a:cubicBezTo>
                  <a:cubicBezTo>
                    <a:pt x="359" y="58"/>
                    <a:pt x="409" y="80"/>
                    <a:pt x="427" y="124"/>
                  </a:cubicBezTo>
                  <a:cubicBezTo>
                    <a:pt x="445" y="169"/>
                    <a:pt x="423" y="220"/>
                    <a:pt x="378" y="237"/>
                  </a:cubicBezTo>
                  <a:cubicBezTo>
                    <a:pt x="337" y="253"/>
                    <a:pt x="300" y="278"/>
                    <a:pt x="269" y="309"/>
                  </a:cubicBezTo>
                  <a:cubicBezTo>
                    <a:pt x="239" y="338"/>
                    <a:pt x="217" y="372"/>
                    <a:pt x="201" y="409"/>
                  </a:cubicBezTo>
                  <a:cubicBezTo>
                    <a:pt x="197" y="417"/>
                    <a:pt x="195" y="424"/>
                    <a:pt x="192" y="432"/>
                  </a:cubicBezTo>
                  <a:cubicBezTo>
                    <a:pt x="189" y="440"/>
                    <a:pt x="189" y="440"/>
                    <a:pt x="189" y="440"/>
                  </a:cubicBezTo>
                  <a:cubicBezTo>
                    <a:pt x="187" y="447"/>
                    <a:pt x="186" y="453"/>
                    <a:pt x="184" y="460"/>
                  </a:cubicBezTo>
                  <a:cubicBezTo>
                    <a:pt x="181" y="472"/>
                    <a:pt x="181" y="472"/>
                    <a:pt x="181" y="472"/>
                  </a:cubicBezTo>
                  <a:cubicBezTo>
                    <a:pt x="180" y="478"/>
                    <a:pt x="179" y="483"/>
                    <a:pt x="178" y="489"/>
                  </a:cubicBezTo>
                  <a:cubicBezTo>
                    <a:pt x="176" y="504"/>
                    <a:pt x="176" y="504"/>
                    <a:pt x="176" y="504"/>
                  </a:cubicBezTo>
                  <a:cubicBezTo>
                    <a:pt x="175" y="514"/>
                    <a:pt x="175" y="524"/>
                    <a:pt x="175" y="534"/>
                  </a:cubicBezTo>
                  <a:cubicBezTo>
                    <a:pt x="175" y="536"/>
                    <a:pt x="175" y="536"/>
                    <a:pt x="175" y="536"/>
                  </a:cubicBezTo>
                  <a:cubicBezTo>
                    <a:pt x="175" y="551"/>
                    <a:pt x="176" y="565"/>
                    <a:pt x="178" y="579"/>
                  </a:cubicBezTo>
                  <a:cubicBezTo>
                    <a:pt x="179" y="590"/>
                    <a:pt x="179" y="590"/>
                    <a:pt x="179" y="590"/>
                  </a:cubicBezTo>
                  <a:cubicBezTo>
                    <a:pt x="182" y="604"/>
                    <a:pt x="185" y="617"/>
                    <a:pt x="189" y="630"/>
                  </a:cubicBezTo>
                  <a:cubicBezTo>
                    <a:pt x="191" y="637"/>
                    <a:pt x="191" y="637"/>
                    <a:pt x="191" y="637"/>
                  </a:cubicBezTo>
                  <a:cubicBezTo>
                    <a:pt x="194" y="647"/>
                    <a:pt x="199" y="658"/>
                    <a:pt x="203" y="668"/>
                  </a:cubicBezTo>
                  <a:cubicBezTo>
                    <a:pt x="210" y="681"/>
                    <a:pt x="210" y="681"/>
                    <a:pt x="210" y="681"/>
                  </a:cubicBezTo>
                  <a:cubicBezTo>
                    <a:pt x="214" y="691"/>
                    <a:pt x="220" y="701"/>
                    <a:pt x="226" y="710"/>
                  </a:cubicBezTo>
                  <a:cubicBezTo>
                    <a:pt x="230" y="716"/>
                    <a:pt x="234" y="721"/>
                    <a:pt x="238" y="727"/>
                  </a:cubicBezTo>
                  <a:cubicBezTo>
                    <a:pt x="242" y="733"/>
                    <a:pt x="247" y="739"/>
                    <a:pt x="252" y="745"/>
                  </a:cubicBezTo>
                  <a:cubicBezTo>
                    <a:pt x="265" y="759"/>
                    <a:pt x="265" y="759"/>
                    <a:pt x="265" y="759"/>
                  </a:cubicBezTo>
                  <a:cubicBezTo>
                    <a:pt x="279" y="773"/>
                    <a:pt x="293" y="785"/>
                    <a:pt x="309" y="797"/>
                  </a:cubicBezTo>
                  <a:cubicBezTo>
                    <a:pt x="389" y="717"/>
                    <a:pt x="389" y="717"/>
                    <a:pt x="389" y="717"/>
                  </a:cubicBezTo>
                  <a:moveTo>
                    <a:pt x="993" y="533"/>
                  </a:moveTo>
                  <a:cubicBezTo>
                    <a:pt x="993" y="519"/>
                    <a:pt x="993" y="505"/>
                    <a:pt x="991" y="492"/>
                  </a:cubicBezTo>
                  <a:cubicBezTo>
                    <a:pt x="990" y="478"/>
                    <a:pt x="990" y="478"/>
                    <a:pt x="990" y="478"/>
                  </a:cubicBezTo>
                  <a:cubicBezTo>
                    <a:pt x="989" y="467"/>
                    <a:pt x="987" y="457"/>
                    <a:pt x="985" y="446"/>
                  </a:cubicBezTo>
                  <a:cubicBezTo>
                    <a:pt x="983" y="433"/>
                    <a:pt x="983" y="433"/>
                    <a:pt x="983" y="433"/>
                  </a:cubicBezTo>
                  <a:cubicBezTo>
                    <a:pt x="980" y="420"/>
                    <a:pt x="977" y="407"/>
                    <a:pt x="973" y="394"/>
                  </a:cubicBezTo>
                  <a:cubicBezTo>
                    <a:pt x="972" y="391"/>
                    <a:pt x="972" y="391"/>
                    <a:pt x="972" y="391"/>
                  </a:cubicBezTo>
                  <a:cubicBezTo>
                    <a:pt x="968" y="377"/>
                    <a:pt x="962" y="362"/>
                    <a:pt x="957" y="348"/>
                  </a:cubicBezTo>
                  <a:cubicBezTo>
                    <a:pt x="955" y="344"/>
                    <a:pt x="955" y="344"/>
                    <a:pt x="955" y="344"/>
                  </a:cubicBezTo>
                  <a:cubicBezTo>
                    <a:pt x="949" y="330"/>
                    <a:pt x="943" y="317"/>
                    <a:pt x="936" y="304"/>
                  </a:cubicBezTo>
                  <a:cubicBezTo>
                    <a:pt x="935" y="302"/>
                    <a:pt x="935" y="302"/>
                    <a:pt x="935" y="302"/>
                  </a:cubicBezTo>
                  <a:cubicBezTo>
                    <a:pt x="904" y="244"/>
                    <a:pt x="862" y="192"/>
                    <a:pt x="810" y="151"/>
                  </a:cubicBezTo>
                  <a:cubicBezTo>
                    <a:pt x="887" y="73"/>
                    <a:pt x="887" y="73"/>
                    <a:pt x="887" y="73"/>
                  </a:cubicBezTo>
                  <a:cubicBezTo>
                    <a:pt x="927" y="33"/>
                    <a:pt x="914" y="0"/>
                    <a:pt x="857" y="0"/>
                  </a:cubicBezTo>
                  <a:cubicBezTo>
                    <a:pt x="636" y="0"/>
                    <a:pt x="636" y="0"/>
                    <a:pt x="636" y="0"/>
                  </a:cubicBezTo>
                  <a:cubicBezTo>
                    <a:pt x="579" y="0"/>
                    <a:pt x="533" y="47"/>
                    <a:pt x="533" y="103"/>
                  </a:cubicBezTo>
                  <a:cubicBezTo>
                    <a:pt x="533" y="325"/>
                    <a:pt x="533" y="325"/>
                    <a:pt x="533" y="325"/>
                  </a:cubicBezTo>
                  <a:cubicBezTo>
                    <a:pt x="533" y="381"/>
                    <a:pt x="566" y="395"/>
                    <a:pt x="606" y="355"/>
                  </a:cubicBezTo>
                  <a:cubicBezTo>
                    <a:pt x="685" y="275"/>
                    <a:pt x="685" y="275"/>
                    <a:pt x="685" y="275"/>
                  </a:cubicBezTo>
                  <a:cubicBezTo>
                    <a:pt x="701" y="286"/>
                    <a:pt x="715" y="299"/>
                    <a:pt x="728" y="312"/>
                  </a:cubicBezTo>
                  <a:cubicBezTo>
                    <a:pt x="733" y="317"/>
                    <a:pt x="738" y="322"/>
                    <a:pt x="742" y="327"/>
                  </a:cubicBezTo>
                  <a:cubicBezTo>
                    <a:pt x="747" y="333"/>
                    <a:pt x="752" y="339"/>
                    <a:pt x="756" y="345"/>
                  </a:cubicBezTo>
                  <a:cubicBezTo>
                    <a:pt x="760" y="351"/>
                    <a:pt x="765" y="357"/>
                    <a:pt x="768" y="363"/>
                  </a:cubicBezTo>
                  <a:cubicBezTo>
                    <a:pt x="774" y="372"/>
                    <a:pt x="780" y="381"/>
                    <a:pt x="784" y="390"/>
                  </a:cubicBezTo>
                  <a:cubicBezTo>
                    <a:pt x="791" y="404"/>
                    <a:pt x="791" y="404"/>
                    <a:pt x="791" y="404"/>
                  </a:cubicBezTo>
                  <a:cubicBezTo>
                    <a:pt x="795" y="414"/>
                    <a:pt x="800" y="424"/>
                    <a:pt x="803" y="435"/>
                  </a:cubicBezTo>
                  <a:cubicBezTo>
                    <a:pt x="805" y="442"/>
                    <a:pt x="805" y="442"/>
                    <a:pt x="805" y="442"/>
                  </a:cubicBezTo>
                  <a:cubicBezTo>
                    <a:pt x="809" y="455"/>
                    <a:pt x="812" y="468"/>
                    <a:pt x="815" y="482"/>
                  </a:cubicBezTo>
                  <a:cubicBezTo>
                    <a:pt x="816" y="493"/>
                    <a:pt x="816" y="493"/>
                    <a:pt x="816" y="493"/>
                  </a:cubicBezTo>
                  <a:cubicBezTo>
                    <a:pt x="818" y="507"/>
                    <a:pt x="819" y="521"/>
                    <a:pt x="819" y="536"/>
                  </a:cubicBezTo>
                  <a:cubicBezTo>
                    <a:pt x="819" y="536"/>
                    <a:pt x="819" y="536"/>
                    <a:pt x="819" y="536"/>
                  </a:cubicBezTo>
                  <a:cubicBezTo>
                    <a:pt x="819" y="547"/>
                    <a:pt x="819" y="558"/>
                    <a:pt x="818" y="568"/>
                  </a:cubicBezTo>
                  <a:cubicBezTo>
                    <a:pt x="816" y="582"/>
                    <a:pt x="816" y="582"/>
                    <a:pt x="816" y="582"/>
                  </a:cubicBezTo>
                  <a:cubicBezTo>
                    <a:pt x="815" y="588"/>
                    <a:pt x="814" y="594"/>
                    <a:pt x="813" y="600"/>
                  </a:cubicBezTo>
                  <a:cubicBezTo>
                    <a:pt x="810" y="612"/>
                    <a:pt x="810" y="612"/>
                    <a:pt x="810" y="612"/>
                  </a:cubicBezTo>
                  <a:cubicBezTo>
                    <a:pt x="808" y="619"/>
                    <a:pt x="807" y="625"/>
                    <a:pt x="805" y="632"/>
                  </a:cubicBezTo>
                  <a:cubicBezTo>
                    <a:pt x="802" y="640"/>
                    <a:pt x="802" y="640"/>
                    <a:pt x="802" y="640"/>
                  </a:cubicBezTo>
                  <a:cubicBezTo>
                    <a:pt x="799" y="648"/>
                    <a:pt x="797" y="655"/>
                    <a:pt x="793" y="662"/>
                  </a:cubicBezTo>
                  <a:cubicBezTo>
                    <a:pt x="778" y="700"/>
                    <a:pt x="755" y="734"/>
                    <a:pt x="725" y="763"/>
                  </a:cubicBezTo>
                  <a:cubicBezTo>
                    <a:pt x="694" y="795"/>
                    <a:pt x="657" y="819"/>
                    <a:pt x="616" y="835"/>
                  </a:cubicBezTo>
                  <a:cubicBezTo>
                    <a:pt x="571" y="852"/>
                    <a:pt x="549" y="903"/>
                    <a:pt x="567" y="948"/>
                  </a:cubicBezTo>
                  <a:cubicBezTo>
                    <a:pt x="585" y="992"/>
                    <a:pt x="635" y="1014"/>
                    <a:pt x="680" y="997"/>
                  </a:cubicBezTo>
                  <a:cubicBezTo>
                    <a:pt x="743" y="972"/>
                    <a:pt x="800" y="935"/>
                    <a:pt x="849" y="886"/>
                  </a:cubicBezTo>
                  <a:cubicBezTo>
                    <a:pt x="893" y="842"/>
                    <a:pt x="927" y="791"/>
                    <a:pt x="951" y="735"/>
                  </a:cubicBezTo>
                  <a:cubicBezTo>
                    <a:pt x="953" y="734"/>
                    <a:pt x="953" y="734"/>
                    <a:pt x="953" y="734"/>
                  </a:cubicBezTo>
                  <a:cubicBezTo>
                    <a:pt x="953" y="732"/>
                    <a:pt x="953" y="732"/>
                    <a:pt x="953" y="732"/>
                  </a:cubicBezTo>
                  <a:cubicBezTo>
                    <a:pt x="959" y="719"/>
                    <a:pt x="963" y="706"/>
                    <a:pt x="968" y="693"/>
                  </a:cubicBezTo>
                  <a:cubicBezTo>
                    <a:pt x="971" y="685"/>
                    <a:pt x="971" y="685"/>
                    <a:pt x="971" y="685"/>
                  </a:cubicBezTo>
                  <a:cubicBezTo>
                    <a:pt x="975" y="672"/>
                    <a:pt x="978" y="659"/>
                    <a:pt x="981" y="646"/>
                  </a:cubicBezTo>
                  <a:cubicBezTo>
                    <a:pt x="983" y="636"/>
                    <a:pt x="983" y="636"/>
                    <a:pt x="983" y="636"/>
                  </a:cubicBezTo>
                  <a:cubicBezTo>
                    <a:pt x="986" y="623"/>
                    <a:pt x="988" y="609"/>
                    <a:pt x="990" y="596"/>
                  </a:cubicBezTo>
                  <a:cubicBezTo>
                    <a:pt x="991" y="586"/>
                    <a:pt x="991" y="586"/>
                    <a:pt x="991" y="586"/>
                  </a:cubicBezTo>
                  <a:cubicBezTo>
                    <a:pt x="993" y="570"/>
                    <a:pt x="994" y="553"/>
                    <a:pt x="994" y="536"/>
                  </a:cubicBezTo>
                  <a:lnTo>
                    <a:pt x="993" y="533"/>
                  </a:lnTo>
                  <a:close/>
                </a:path>
              </a:pathLst>
            </a:custGeom>
            <a:solidFill>
              <a:schemeClr val="bg1"/>
            </a:solidFill>
            <a:ln>
              <a:noFill/>
            </a:ln>
          </p:spPr>
          <p:txBody>
            <a:bodyPr vert="horz" wrap="square" lIns="91431" tIns="45716" rIns="91431" bIns="45716" numCol="1" anchor="t" anchorCtr="0" compatLnSpc="1">
              <a:prstTxWarp prst="textNoShape">
                <a:avLst/>
              </a:prstTxWarp>
            </a:bodyPr>
            <a:lstStyle/>
            <a:p>
              <a:endParaRPr lang="en-US">
                <a:gradFill>
                  <a:gsLst>
                    <a:gs pos="0">
                      <a:schemeClr val="bg1"/>
                    </a:gs>
                    <a:gs pos="100000">
                      <a:schemeClr val="bg1"/>
                    </a:gs>
                  </a:gsLst>
                  <a:lin ang="5400000" scaled="0"/>
                </a:gradFill>
              </a:endParaRPr>
            </a:p>
          </p:txBody>
        </p:sp>
      </p:grpSp>
      <p:sp>
        <p:nvSpPr>
          <p:cNvPr id="2" name="Rectangle 1"/>
          <p:cNvSpPr/>
          <p:nvPr/>
        </p:nvSpPr>
        <p:spPr bwMode="auto">
          <a:xfrm>
            <a:off x="311176" y="1085533"/>
            <a:ext cx="2432403" cy="29260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82880" rIns="45720" bIns="45720" numCol="1" spcCol="0" rtlCol="0" fromWordArt="0" anchor="t" anchorCtr="0" forceAA="0" compatLnSpc="1">
            <a:prstTxWarp prst="textNoShape">
              <a:avLst/>
            </a:prstTxWarp>
            <a:noAutofit/>
          </a:bodyPr>
          <a:lstStyle/>
          <a:p>
            <a:pPr defTabSz="914099" fontAlgn="base">
              <a:spcBef>
                <a:spcPct val="0"/>
              </a:spcBef>
              <a:spcAft>
                <a:spcPct val="0"/>
              </a:spcAft>
            </a:pPr>
            <a:r>
              <a:rPr lang="pl-PL" sz="2000" dirty="0" smtClean="0">
                <a:gradFill>
                  <a:gsLst>
                    <a:gs pos="0">
                      <a:srgbClr val="FFFFFF"/>
                    </a:gs>
                    <a:gs pos="100000">
                      <a:srgbClr val="FFFFFF"/>
                    </a:gs>
                  </a:gsLst>
                  <a:lin ang="5400000" scaled="0"/>
                </a:gradFill>
                <a:ea typeface="Segoe UI" pitchFamily="34" charset="0"/>
                <a:cs typeface="Segoe UI" pitchFamily="34" charset="0"/>
              </a:rPr>
              <a:t>Zdecydowanie niższe koszty</a:t>
            </a:r>
          </a:p>
          <a:p>
            <a:pPr defTabSz="914099" fontAlgn="base">
              <a:spcBef>
                <a:spcPct val="0"/>
              </a:spcBef>
              <a:spcAft>
                <a:spcPct val="0"/>
              </a:spcAft>
            </a:pPr>
            <a:r>
              <a:rPr lang="pl-PL" sz="2000" dirty="0" smtClean="0">
                <a:gradFill>
                  <a:gsLst>
                    <a:gs pos="0">
                      <a:srgbClr val="FFFFFF"/>
                    </a:gs>
                    <a:gs pos="100000">
                      <a:srgbClr val="FFFFFF"/>
                    </a:gs>
                  </a:gsLst>
                  <a:lin ang="5400000" scaled="0"/>
                </a:gradFill>
                <a:ea typeface="Segoe UI" pitchFamily="34" charset="0"/>
                <a:cs typeface="Segoe UI" pitchFamily="34" charset="0"/>
              </a:rPr>
              <a:t>Brak </a:t>
            </a:r>
            <a:r>
              <a:rPr lang="pl-PL" sz="2000" dirty="0" smtClean="0">
                <a:gradFill>
                  <a:gsLst>
                    <a:gs pos="0">
                      <a:srgbClr val="FFFFFF"/>
                    </a:gs>
                    <a:gs pos="100000">
                      <a:srgbClr val="FFFFFF"/>
                    </a:gs>
                  </a:gsLst>
                  <a:lin ang="5400000" scaled="0"/>
                </a:gradFill>
                <a:ea typeface="Segoe UI" pitchFamily="34" charset="0"/>
                <a:cs typeface="Segoe UI" pitchFamily="34" charset="0"/>
              </a:rPr>
              <a:t>zakupu: </a:t>
            </a:r>
          </a:p>
          <a:p>
            <a:pPr defTabSz="914099" fontAlgn="base">
              <a:spcBef>
                <a:spcPct val="0"/>
              </a:spcBef>
              <a:spcAft>
                <a:spcPct val="0"/>
              </a:spcAft>
            </a:pPr>
            <a:r>
              <a:rPr lang="pl-PL" sz="2000" dirty="0" smtClean="0">
                <a:gradFill>
                  <a:gsLst>
                    <a:gs pos="0">
                      <a:srgbClr val="FFFFFF"/>
                    </a:gs>
                    <a:gs pos="100000">
                      <a:srgbClr val="FFFFFF"/>
                    </a:gs>
                  </a:gsLst>
                  <a:lin ang="5400000" scaled="0"/>
                </a:gradFill>
                <a:ea typeface="Segoe UI" pitchFamily="34" charset="0"/>
                <a:cs typeface="Segoe UI" pitchFamily="34" charset="0"/>
              </a:rPr>
              <a:t>- sprzętu</a:t>
            </a:r>
          </a:p>
          <a:p>
            <a:pPr defTabSz="914099" fontAlgn="base">
              <a:spcBef>
                <a:spcPct val="0"/>
              </a:spcBef>
              <a:spcAft>
                <a:spcPct val="0"/>
              </a:spcAft>
            </a:pPr>
            <a:r>
              <a:rPr lang="pl-PL" sz="2000" dirty="0" smtClean="0">
                <a:gradFill>
                  <a:gsLst>
                    <a:gs pos="0">
                      <a:srgbClr val="FFFFFF"/>
                    </a:gs>
                    <a:gs pos="100000">
                      <a:srgbClr val="FFFFFF"/>
                    </a:gs>
                  </a:gsLst>
                  <a:lin ang="5400000" scaled="0"/>
                </a:gradFill>
                <a:ea typeface="Segoe UI" pitchFamily="34" charset="0"/>
                <a:cs typeface="Segoe UI" pitchFamily="34" charset="0"/>
              </a:rPr>
              <a:t>- oprogramowania</a:t>
            </a:r>
          </a:p>
          <a:p>
            <a:pPr defTabSz="914099" fontAlgn="base">
              <a:spcBef>
                <a:spcPct val="0"/>
              </a:spcBef>
              <a:spcAft>
                <a:spcPct val="0"/>
              </a:spcAft>
            </a:pPr>
            <a:r>
              <a:rPr lang="pl-PL" sz="2000" dirty="0" smtClean="0">
                <a:gradFill>
                  <a:gsLst>
                    <a:gs pos="0">
                      <a:srgbClr val="FFFFFF"/>
                    </a:gs>
                    <a:gs pos="100000">
                      <a:srgbClr val="FFFFFF"/>
                    </a:gs>
                  </a:gsLst>
                  <a:lin ang="5400000" scaled="0"/>
                </a:gradFill>
                <a:ea typeface="Segoe UI" pitchFamily="34" charset="0"/>
                <a:cs typeface="Segoe UI" pitchFamily="34" charset="0"/>
              </a:rPr>
              <a:t>Brak serwerowni</a:t>
            </a:r>
          </a:p>
          <a:p>
            <a:pPr defTabSz="914099" fontAlgn="base">
              <a:spcBef>
                <a:spcPct val="0"/>
              </a:spcBef>
              <a:spcAft>
                <a:spcPct val="0"/>
              </a:spcAft>
            </a:pPr>
            <a:r>
              <a:rPr lang="pl-PL" sz="2000" dirty="0" smtClean="0">
                <a:gradFill>
                  <a:gsLst>
                    <a:gs pos="0">
                      <a:srgbClr val="FFFFFF"/>
                    </a:gs>
                    <a:gs pos="100000">
                      <a:srgbClr val="FFFFFF"/>
                    </a:gs>
                  </a:gsLst>
                  <a:lin ang="5400000" scaled="0"/>
                </a:gradFill>
                <a:ea typeface="Segoe UI" pitchFamily="34" charset="0"/>
                <a:cs typeface="Segoe UI" pitchFamily="34" charset="0"/>
              </a:rPr>
              <a:t>Brak wymagania wysokich </a:t>
            </a:r>
            <a:r>
              <a:rPr lang="pl-PL" sz="2000" dirty="0" err="1" smtClean="0">
                <a:gradFill>
                  <a:gsLst>
                    <a:gs pos="0">
                      <a:srgbClr val="FFFFFF"/>
                    </a:gs>
                    <a:gs pos="100000">
                      <a:srgbClr val="FFFFFF"/>
                    </a:gs>
                  </a:gsLst>
                  <a:lin ang="5400000" scaled="0"/>
                </a:gradFill>
                <a:ea typeface="Segoe UI" pitchFamily="34" charset="0"/>
                <a:cs typeface="Segoe UI" pitchFamily="34" charset="0"/>
              </a:rPr>
              <a:t>kwalifik</a:t>
            </a:r>
            <a:r>
              <a:rPr lang="pl-PL" sz="2000" dirty="0" smtClean="0">
                <a:gradFill>
                  <a:gsLst>
                    <a:gs pos="0">
                      <a:srgbClr val="FFFFFF"/>
                    </a:gs>
                    <a:gs pos="100000">
                      <a:srgbClr val="FFFFFF"/>
                    </a:gs>
                  </a:gsLst>
                  <a:lin ang="5400000" scaled="0"/>
                </a:gradFill>
                <a:ea typeface="Segoe UI" pitchFamily="34" charset="0"/>
                <a:cs typeface="Segoe UI" pitchFamily="34" charset="0"/>
              </a:rPr>
              <a:t>.</a:t>
            </a:r>
          </a:p>
          <a:p>
            <a:pPr defTabSz="914099"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nvGrpSpPr>
          <p:cNvPr id="18" name="Group 17"/>
          <p:cNvGrpSpPr/>
          <p:nvPr/>
        </p:nvGrpSpPr>
        <p:grpSpPr>
          <a:xfrm>
            <a:off x="5078659" y="1085533"/>
            <a:ext cx="2240280" cy="2926080"/>
            <a:chOff x="5069073" y="1897063"/>
            <a:chExt cx="2240280" cy="2926080"/>
          </a:xfrm>
        </p:grpSpPr>
        <p:sp>
          <p:nvSpPr>
            <p:cNvPr id="30" name="Rectangle 29"/>
            <p:cNvSpPr/>
            <p:nvPr/>
          </p:nvSpPr>
          <p:spPr bwMode="auto">
            <a:xfrm>
              <a:off x="5069073" y="1897063"/>
              <a:ext cx="2240280" cy="29260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82880" rIns="45720" bIns="45720" numCol="1" spcCol="0" rtlCol="0" fromWordArt="0" anchor="t" anchorCtr="0" forceAA="0" compatLnSpc="1">
              <a:prstTxWarp prst="textNoShape">
                <a:avLst/>
              </a:prstTxWarp>
              <a:noAutofit/>
            </a:bodyPr>
            <a:lstStyle/>
            <a:p>
              <a:pPr defTabSz="914099" fontAlgn="base">
                <a:spcBef>
                  <a:spcPct val="0"/>
                </a:spcBef>
                <a:spcAft>
                  <a:spcPct val="0"/>
                </a:spcAft>
              </a:pPr>
              <a:r>
                <a:rPr lang="pl-PL" sz="2000" dirty="0" smtClean="0">
                  <a:gradFill>
                    <a:gsLst>
                      <a:gs pos="0">
                        <a:srgbClr val="FFFFFF"/>
                      </a:gs>
                      <a:gs pos="100000">
                        <a:srgbClr val="FFFFFF"/>
                      </a:gs>
                    </a:gsLst>
                    <a:lin ang="5400000" scaled="0"/>
                  </a:gradFill>
                  <a:ea typeface="Segoe UI" pitchFamily="34" charset="0"/>
                  <a:cs typeface="Segoe UI" pitchFamily="34" charset="0"/>
                </a:rPr>
                <a:t>Tylko podstawowe umiejętności informatyków </a:t>
              </a: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0" name="Freeform 18"/>
            <p:cNvSpPr>
              <a:spLocks noChangeAspect="1" noEditPoints="1"/>
            </p:cNvSpPr>
            <p:nvPr/>
          </p:nvSpPr>
          <p:spPr bwMode="black">
            <a:xfrm>
              <a:off x="5777855" y="3585181"/>
              <a:ext cx="749513" cy="914400"/>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p>
          </p:txBody>
        </p:sp>
      </p:grpSp>
      <p:grpSp>
        <p:nvGrpSpPr>
          <p:cNvPr id="19" name="Group 18"/>
          <p:cNvGrpSpPr/>
          <p:nvPr/>
        </p:nvGrpSpPr>
        <p:grpSpPr>
          <a:xfrm>
            <a:off x="7366339" y="1085533"/>
            <a:ext cx="2240280" cy="2926080"/>
            <a:chOff x="7356753" y="1897063"/>
            <a:chExt cx="2240280" cy="2926080"/>
          </a:xfrm>
        </p:grpSpPr>
        <p:sp>
          <p:nvSpPr>
            <p:cNvPr id="31" name="Rectangle 30"/>
            <p:cNvSpPr/>
            <p:nvPr/>
          </p:nvSpPr>
          <p:spPr bwMode="auto">
            <a:xfrm>
              <a:off x="7356753" y="1897063"/>
              <a:ext cx="2240280" cy="29260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82880" rIns="45720" bIns="45720" numCol="1" spcCol="0" rtlCol="0" fromWordArt="0" anchor="t" anchorCtr="0" forceAA="0" compatLnSpc="1">
              <a:prstTxWarp prst="textNoShape">
                <a:avLst/>
              </a:prstTxWarp>
              <a:noAutofit/>
            </a:bodyPr>
            <a:lstStyle/>
            <a:p>
              <a:pPr defTabSz="914099" fontAlgn="base">
                <a:spcBef>
                  <a:spcPct val="0"/>
                </a:spcBef>
                <a:spcAft>
                  <a:spcPct val="0"/>
                </a:spcAft>
              </a:pPr>
              <a:r>
                <a:rPr lang="pl-PL" sz="2000" dirty="0" smtClean="0">
                  <a:gradFill>
                    <a:gsLst>
                      <a:gs pos="0">
                        <a:srgbClr val="FFFFFF"/>
                      </a:gs>
                      <a:gs pos="100000">
                        <a:srgbClr val="FFFFFF"/>
                      </a:gs>
                    </a:gsLst>
                    <a:lin ang="5400000" scaled="0"/>
                  </a:gradFill>
                  <a:ea typeface="Segoe UI" pitchFamily="34" charset="0"/>
                  <a:cs typeface="Segoe UI" pitchFamily="34" charset="0"/>
                </a:rPr>
                <a:t>Tylko roczny abonament!</a:t>
              </a: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Freeform 6"/>
            <p:cNvSpPr>
              <a:spLocks noChangeAspect="1" noEditPoints="1"/>
            </p:cNvSpPr>
            <p:nvPr/>
          </p:nvSpPr>
          <p:spPr bwMode="auto">
            <a:xfrm>
              <a:off x="8066032" y="3585181"/>
              <a:ext cx="821723" cy="822960"/>
            </a:xfrm>
            <a:custGeom>
              <a:avLst/>
              <a:gdLst>
                <a:gd name="T0" fmla="*/ 88 w 1048"/>
                <a:gd name="T1" fmla="*/ 0 h 1006"/>
                <a:gd name="T2" fmla="*/ 1048 w 1048"/>
                <a:gd name="T3" fmla="*/ 503 h 1006"/>
                <a:gd name="T4" fmla="*/ 527 w 1048"/>
                <a:gd name="T5" fmla="*/ 945 h 1006"/>
                <a:gd name="T6" fmla="*/ 291 w 1048"/>
                <a:gd name="T7" fmla="*/ 861 h 1006"/>
                <a:gd name="T8" fmla="*/ 122 w 1048"/>
                <a:gd name="T9" fmla="*/ 79 h 1006"/>
                <a:gd name="T10" fmla="*/ 517 w 1048"/>
                <a:gd name="T11" fmla="*/ 70 h 1006"/>
                <a:gd name="T12" fmla="*/ 737 w 1048"/>
                <a:gd name="T13" fmla="*/ 111 h 1006"/>
                <a:gd name="T14" fmla="*/ 932 w 1048"/>
                <a:gd name="T15" fmla="*/ 96 h 1006"/>
                <a:gd name="T16" fmla="*/ 951 w 1048"/>
                <a:gd name="T17" fmla="*/ 475 h 1006"/>
                <a:gd name="T18" fmla="*/ 859 w 1048"/>
                <a:gd name="T19" fmla="*/ 132 h 1006"/>
                <a:gd name="T20" fmla="*/ 836 w 1048"/>
                <a:gd name="T21" fmla="*/ 136 h 1006"/>
                <a:gd name="T22" fmla="*/ 797 w 1048"/>
                <a:gd name="T23" fmla="*/ 142 h 1006"/>
                <a:gd name="T24" fmla="*/ 759 w 1048"/>
                <a:gd name="T25" fmla="*/ 145 h 1006"/>
                <a:gd name="T26" fmla="*/ 522 w 1048"/>
                <a:gd name="T27" fmla="*/ 104 h 1006"/>
                <a:gd name="T28" fmla="*/ 309 w 1048"/>
                <a:gd name="T29" fmla="*/ 145 h 1006"/>
                <a:gd name="T30" fmla="*/ 267 w 1048"/>
                <a:gd name="T31" fmla="*/ 144 h 1006"/>
                <a:gd name="T32" fmla="*/ 231 w 1048"/>
                <a:gd name="T33" fmla="*/ 140 h 1006"/>
                <a:gd name="T34" fmla="*/ 205 w 1048"/>
                <a:gd name="T35" fmla="*/ 136 h 1006"/>
                <a:gd name="T36" fmla="*/ 144 w 1048"/>
                <a:gd name="T37" fmla="*/ 122 h 1006"/>
                <a:gd name="T38" fmla="*/ 93 w 1048"/>
                <a:gd name="T39" fmla="*/ 501 h 1006"/>
                <a:gd name="T40" fmla="*/ 95 w 1048"/>
                <a:gd name="T41" fmla="*/ 543 h 1006"/>
                <a:gd name="T42" fmla="*/ 98 w 1048"/>
                <a:gd name="T43" fmla="*/ 566 h 1006"/>
                <a:gd name="T44" fmla="*/ 108 w 1048"/>
                <a:gd name="T45" fmla="*/ 605 h 1006"/>
                <a:gd name="T46" fmla="*/ 115 w 1048"/>
                <a:gd name="T47" fmla="*/ 626 h 1006"/>
                <a:gd name="T48" fmla="*/ 132 w 1048"/>
                <a:gd name="T49" fmla="*/ 663 h 1006"/>
                <a:gd name="T50" fmla="*/ 522 w 1048"/>
                <a:gd name="T51" fmla="*/ 907 h 1006"/>
                <a:gd name="T52" fmla="*/ 756 w 1048"/>
                <a:gd name="T53" fmla="*/ 817 h 1006"/>
                <a:gd name="T54" fmla="*/ 767 w 1048"/>
                <a:gd name="T55" fmla="*/ 810 h 1006"/>
                <a:gd name="T56" fmla="*/ 779 w 1048"/>
                <a:gd name="T57" fmla="*/ 802 h 1006"/>
                <a:gd name="T58" fmla="*/ 834 w 1048"/>
                <a:gd name="T59" fmla="*/ 760 h 1006"/>
                <a:gd name="T60" fmla="*/ 844 w 1048"/>
                <a:gd name="T61" fmla="*/ 751 h 1006"/>
                <a:gd name="T62" fmla="*/ 851 w 1048"/>
                <a:gd name="T63" fmla="*/ 744 h 1006"/>
                <a:gd name="T64" fmla="*/ 878 w 1048"/>
                <a:gd name="T65" fmla="*/ 714 h 1006"/>
                <a:gd name="T66" fmla="*/ 911 w 1048"/>
                <a:gd name="T67" fmla="*/ 663 h 1006"/>
                <a:gd name="T68" fmla="*/ 928 w 1048"/>
                <a:gd name="T69" fmla="*/ 626 h 1006"/>
                <a:gd name="T70" fmla="*/ 936 w 1048"/>
                <a:gd name="T71" fmla="*/ 605 h 1006"/>
                <a:gd name="T72" fmla="*/ 945 w 1048"/>
                <a:gd name="T73" fmla="*/ 566 h 1006"/>
                <a:gd name="T74" fmla="*/ 949 w 1048"/>
                <a:gd name="T75" fmla="*/ 543 h 1006"/>
                <a:gd name="T76" fmla="*/ 951 w 1048"/>
                <a:gd name="T77" fmla="*/ 501 h 1006"/>
                <a:gd name="T78" fmla="*/ 898 w 1048"/>
                <a:gd name="T79" fmla="*/ 523 h 1006"/>
                <a:gd name="T80" fmla="*/ 894 w 1048"/>
                <a:gd name="T81" fmla="*/ 558 h 1006"/>
                <a:gd name="T82" fmla="*/ 890 w 1048"/>
                <a:gd name="T83" fmla="*/ 577 h 1006"/>
                <a:gd name="T84" fmla="*/ 880 w 1048"/>
                <a:gd name="T85" fmla="*/ 611 h 1006"/>
                <a:gd name="T86" fmla="*/ 864 w 1048"/>
                <a:gd name="T87" fmla="*/ 644 h 1006"/>
                <a:gd name="T88" fmla="*/ 835 w 1048"/>
                <a:gd name="T89" fmla="*/ 688 h 1006"/>
                <a:gd name="T90" fmla="*/ 829 w 1048"/>
                <a:gd name="T91" fmla="*/ 696 h 1006"/>
                <a:gd name="T92" fmla="*/ 812 w 1048"/>
                <a:gd name="T93" fmla="*/ 714 h 1006"/>
                <a:gd name="T94" fmla="*/ 798 w 1048"/>
                <a:gd name="T95" fmla="*/ 727 h 1006"/>
                <a:gd name="T96" fmla="*/ 750 w 1048"/>
                <a:gd name="T97" fmla="*/ 765 h 1006"/>
                <a:gd name="T98" fmla="*/ 741 w 1048"/>
                <a:gd name="T99" fmla="*/ 770 h 1006"/>
                <a:gd name="T100" fmla="*/ 730 w 1048"/>
                <a:gd name="T101" fmla="*/ 778 h 1006"/>
                <a:gd name="T102" fmla="*/ 525 w 1048"/>
                <a:gd name="T103" fmla="*/ 856 h 1006"/>
                <a:gd name="T104" fmla="*/ 337 w 1048"/>
                <a:gd name="T105" fmla="*/ 787 h 1006"/>
                <a:gd name="T106" fmla="*/ 854 w 1048"/>
                <a:gd name="T107" fmla="*/ 234 h 1006"/>
                <a:gd name="T108" fmla="*/ 855 w 1048"/>
                <a:gd name="T109" fmla="*/ 172 h 1006"/>
                <a:gd name="T110" fmla="*/ 898 w 1048"/>
                <a:gd name="T111" fmla="*/ 520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48" h="1006">
                  <a:moveTo>
                    <a:pt x="960" y="0"/>
                  </a:moveTo>
                  <a:cubicBezTo>
                    <a:pt x="713" y="117"/>
                    <a:pt x="524" y="0"/>
                    <a:pt x="524" y="0"/>
                  </a:cubicBezTo>
                  <a:cubicBezTo>
                    <a:pt x="524" y="0"/>
                    <a:pt x="335" y="117"/>
                    <a:pt x="88" y="0"/>
                  </a:cubicBezTo>
                  <a:cubicBezTo>
                    <a:pt x="88" y="0"/>
                    <a:pt x="0" y="197"/>
                    <a:pt x="0" y="503"/>
                  </a:cubicBezTo>
                  <a:cubicBezTo>
                    <a:pt x="0" y="926"/>
                    <a:pt x="524" y="1006"/>
                    <a:pt x="524" y="1006"/>
                  </a:cubicBezTo>
                  <a:cubicBezTo>
                    <a:pt x="524" y="1006"/>
                    <a:pt x="1048" y="926"/>
                    <a:pt x="1048" y="503"/>
                  </a:cubicBezTo>
                  <a:cubicBezTo>
                    <a:pt x="1048" y="197"/>
                    <a:pt x="960" y="0"/>
                    <a:pt x="960" y="0"/>
                  </a:cubicBezTo>
                  <a:close/>
                  <a:moveTo>
                    <a:pt x="761" y="859"/>
                  </a:moveTo>
                  <a:cubicBezTo>
                    <a:pt x="664" y="914"/>
                    <a:pt x="565" y="937"/>
                    <a:pt x="527" y="945"/>
                  </a:cubicBezTo>
                  <a:cubicBezTo>
                    <a:pt x="524" y="946"/>
                    <a:pt x="524" y="946"/>
                    <a:pt x="524" y="946"/>
                  </a:cubicBezTo>
                  <a:cubicBezTo>
                    <a:pt x="520" y="945"/>
                    <a:pt x="520" y="945"/>
                    <a:pt x="520" y="945"/>
                  </a:cubicBezTo>
                  <a:cubicBezTo>
                    <a:pt x="484" y="938"/>
                    <a:pt x="388" y="915"/>
                    <a:pt x="291" y="861"/>
                  </a:cubicBezTo>
                  <a:cubicBezTo>
                    <a:pt x="137" y="776"/>
                    <a:pt x="59" y="655"/>
                    <a:pt x="59" y="503"/>
                  </a:cubicBezTo>
                  <a:cubicBezTo>
                    <a:pt x="59" y="324"/>
                    <a:pt x="90" y="183"/>
                    <a:pt x="116" y="96"/>
                  </a:cubicBezTo>
                  <a:cubicBezTo>
                    <a:pt x="122" y="79"/>
                    <a:pt x="122" y="79"/>
                    <a:pt x="122" y="79"/>
                  </a:cubicBezTo>
                  <a:cubicBezTo>
                    <a:pt x="139" y="84"/>
                    <a:pt x="139" y="84"/>
                    <a:pt x="139" y="84"/>
                  </a:cubicBezTo>
                  <a:cubicBezTo>
                    <a:pt x="196" y="102"/>
                    <a:pt x="253" y="111"/>
                    <a:pt x="311" y="111"/>
                  </a:cubicBezTo>
                  <a:cubicBezTo>
                    <a:pt x="402" y="111"/>
                    <a:pt x="473" y="89"/>
                    <a:pt x="517" y="70"/>
                  </a:cubicBezTo>
                  <a:cubicBezTo>
                    <a:pt x="524" y="67"/>
                    <a:pt x="524" y="67"/>
                    <a:pt x="524" y="67"/>
                  </a:cubicBezTo>
                  <a:cubicBezTo>
                    <a:pt x="531" y="70"/>
                    <a:pt x="531" y="70"/>
                    <a:pt x="531" y="70"/>
                  </a:cubicBezTo>
                  <a:cubicBezTo>
                    <a:pt x="575" y="89"/>
                    <a:pt x="646" y="111"/>
                    <a:pt x="737" y="111"/>
                  </a:cubicBezTo>
                  <a:cubicBezTo>
                    <a:pt x="795" y="111"/>
                    <a:pt x="852" y="102"/>
                    <a:pt x="909" y="84"/>
                  </a:cubicBezTo>
                  <a:cubicBezTo>
                    <a:pt x="926" y="79"/>
                    <a:pt x="926" y="79"/>
                    <a:pt x="926" y="79"/>
                  </a:cubicBezTo>
                  <a:cubicBezTo>
                    <a:pt x="932" y="96"/>
                    <a:pt x="932" y="96"/>
                    <a:pt x="932" y="96"/>
                  </a:cubicBezTo>
                  <a:cubicBezTo>
                    <a:pt x="958" y="182"/>
                    <a:pt x="989" y="322"/>
                    <a:pt x="989" y="503"/>
                  </a:cubicBezTo>
                  <a:cubicBezTo>
                    <a:pt x="989" y="654"/>
                    <a:pt x="912" y="774"/>
                    <a:pt x="761" y="859"/>
                  </a:cubicBezTo>
                  <a:close/>
                  <a:moveTo>
                    <a:pt x="951" y="475"/>
                  </a:moveTo>
                  <a:cubicBezTo>
                    <a:pt x="948" y="323"/>
                    <a:pt x="923" y="202"/>
                    <a:pt x="900" y="122"/>
                  </a:cubicBezTo>
                  <a:cubicBezTo>
                    <a:pt x="900" y="122"/>
                    <a:pt x="900" y="122"/>
                    <a:pt x="900" y="122"/>
                  </a:cubicBezTo>
                  <a:cubicBezTo>
                    <a:pt x="886" y="125"/>
                    <a:pt x="873" y="129"/>
                    <a:pt x="859" y="132"/>
                  </a:cubicBezTo>
                  <a:cubicBezTo>
                    <a:pt x="859" y="132"/>
                    <a:pt x="858" y="132"/>
                    <a:pt x="858" y="132"/>
                  </a:cubicBezTo>
                  <a:cubicBezTo>
                    <a:pt x="851" y="134"/>
                    <a:pt x="845" y="135"/>
                    <a:pt x="838" y="136"/>
                  </a:cubicBezTo>
                  <a:cubicBezTo>
                    <a:pt x="838" y="136"/>
                    <a:pt x="837" y="136"/>
                    <a:pt x="836" y="136"/>
                  </a:cubicBezTo>
                  <a:cubicBezTo>
                    <a:pt x="830" y="137"/>
                    <a:pt x="824" y="138"/>
                    <a:pt x="818" y="139"/>
                  </a:cubicBezTo>
                  <a:cubicBezTo>
                    <a:pt x="816" y="139"/>
                    <a:pt x="814" y="140"/>
                    <a:pt x="812" y="140"/>
                  </a:cubicBezTo>
                  <a:cubicBezTo>
                    <a:pt x="807" y="141"/>
                    <a:pt x="802" y="141"/>
                    <a:pt x="797" y="142"/>
                  </a:cubicBezTo>
                  <a:cubicBezTo>
                    <a:pt x="793" y="142"/>
                    <a:pt x="790" y="142"/>
                    <a:pt x="786" y="143"/>
                  </a:cubicBezTo>
                  <a:cubicBezTo>
                    <a:pt x="783" y="143"/>
                    <a:pt x="780" y="143"/>
                    <a:pt x="776" y="144"/>
                  </a:cubicBezTo>
                  <a:cubicBezTo>
                    <a:pt x="770" y="144"/>
                    <a:pt x="765" y="144"/>
                    <a:pt x="759" y="145"/>
                  </a:cubicBezTo>
                  <a:cubicBezTo>
                    <a:pt x="758" y="145"/>
                    <a:pt x="757" y="145"/>
                    <a:pt x="756" y="145"/>
                  </a:cubicBezTo>
                  <a:cubicBezTo>
                    <a:pt x="749" y="145"/>
                    <a:pt x="742" y="145"/>
                    <a:pt x="735" y="145"/>
                  </a:cubicBezTo>
                  <a:cubicBezTo>
                    <a:pt x="642" y="145"/>
                    <a:pt x="569" y="123"/>
                    <a:pt x="522" y="104"/>
                  </a:cubicBezTo>
                  <a:cubicBezTo>
                    <a:pt x="522" y="104"/>
                    <a:pt x="522" y="104"/>
                    <a:pt x="522" y="104"/>
                  </a:cubicBezTo>
                  <a:cubicBezTo>
                    <a:pt x="522" y="104"/>
                    <a:pt x="522" y="104"/>
                    <a:pt x="522" y="104"/>
                  </a:cubicBezTo>
                  <a:cubicBezTo>
                    <a:pt x="475" y="123"/>
                    <a:pt x="401" y="145"/>
                    <a:pt x="309" y="145"/>
                  </a:cubicBezTo>
                  <a:cubicBezTo>
                    <a:pt x="302" y="145"/>
                    <a:pt x="295" y="145"/>
                    <a:pt x="288" y="145"/>
                  </a:cubicBezTo>
                  <a:cubicBezTo>
                    <a:pt x="287" y="145"/>
                    <a:pt x="286" y="145"/>
                    <a:pt x="285" y="145"/>
                  </a:cubicBezTo>
                  <a:cubicBezTo>
                    <a:pt x="279" y="144"/>
                    <a:pt x="273" y="144"/>
                    <a:pt x="267" y="144"/>
                  </a:cubicBezTo>
                  <a:cubicBezTo>
                    <a:pt x="264" y="143"/>
                    <a:pt x="261" y="143"/>
                    <a:pt x="257" y="143"/>
                  </a:cubicBezTo>
                  <a:cubicBezTo>
                    <a:pt x="254" y="142"/>
                    <a:pt x="250" y="142"/>
                    <a:pt x="246" y="142"/>
                  </a:cubicBezTo>
                  <a:cubicBezTo>
                    <a:pt x="241" y="141"/>
                    <a:pt x="236" y="141"/>
                    <a:pt x="231" y="140"/>
                  </a:cubicBezTo>
                  <a:cubicBezTo>
                    <a:pt x="229" y="140"/>
                    <a:pt x="228" y="139"/>
                    <a:pt x="226" y="139"/>
                  </a:cubicBezTo>
                  <a:cubicBezTo>
                    <a:pt x="220" y="138"/>
                    <a:pt x="213" y="137"/>
                    <a:pt x="207" y="136"/>
                  </a:cubicBezTo>
                  <a:cubicBezTo>
                    <a:pt x="207" y="136"/>
                    <a:pt x="206" y="136"/>
                    <a:pt x="205" y="136"/>
                  </a:cubicBezTo>
                  <a:cubicBezTo>
                    <a:pt x="199" y="135"/>
                    <a:pt x="192" y="134"/>
                    <a:pt x="186" y="132"/>
                  </a:cubicBezTo>
                  <a:cubicBezTo>
                    <a:pt x="185" y="132"/>
                    <a:pt x="185" y="132"/>
                    <a:pt x="185" y="132"/>
                  </a:cubicBezTo>
                  <a:cubicBezTo>
                    <a:pt x="171" y="129"/>
                    <a:pt x="157" y="125"/>
                    <a:pt x="144" y="122"/>
                  </a:cubicBezTo>
                  <a:cubicBezTo>
                    <a:pt x="143" y="122"/>
                    <a:pt x="143" y="122"/>
                    <a:pt x="143" y="122"/>
                  </a:cubicBezTo>
                  <a:cubicBezTo>
                    <a:pt x="120" y="202"/>
                    <a:pt x="95" y="323"/>
                    <a:pt x="93" y="475"/>
                  </a:cubicBezTo>
                  <a:cubicBezTo>
                    <a:pt x="93" y="484"/>
                    <a:pt x="93" y="492"/>
                    <a:pt x="93" y="501"/>
                  </a:cubicBezTo>
                  <a:cubicBezTo>
                    <a:pt x="93" y="508"/>
                    <a:pt x="93" y="514"/>
                    <a:pt x="93" y="521"/>
                  </a:cubicBezTo>
                  <a:cubicBezTo>
                    <a:pt x="93" y="522"/>
                    <a:pt x="93" y="523"/>
                    <a:pt x="93" y="524"/>
                  </a:cubicBezTo>
                  <a:cubicBezTo>
                    <a:pt x="94" y="530"/>
                    <a:pt x="94" y="537"/>
                    <a:pt x="95" y="543"/>
                  </a:cubicBezTo>
                  <a:cubicBezTo>
                    <a:pt x="95" y="544"/>
                    <a:pt x="95" y="545"/>
                    <a:pt x="95" y="546"/>
                  </a:cubicBezTo>
                  <a:cubicBezTo>
                    <a:pt x="96" y="552"/>
                    <a:pt x="97" y="559"/>
                    <a:pt x="98" y="565"/>
                  </a:cubicBezTo>
                  <a:cubicBezTo>
                    <a:pt x="98" y="566"/>
                    <a:pt x="98" y="566"/>
                    <a:pt x="98" y="566"/>
                  </a:cubicBezTo>
                  <a:cubicBezTo>
                    <a:pt x="100" y="573"/>
                    <a:pt x="101" y="579"/>
                    <a:pt x="102" y="586"/>
                  </a:cubicBezTo>
                  <a:cubicBezTo>
                    <a:pt x="103" y="586"/>
                    <a:pt x="103" y="586"/>
                    <a:pt x="103" y="586"/>
                  </a:cubicBezTo>
                  <a:cubicBezTo>
                    <a:pt x="104" y="593"/>
                    <a:pt x="106" y="599"/>
                    <a:pt x="108" y="605"/>
                  </a:cubicBezTo>
                  <a:cubicBezTo>
                    <a:pt x="108" y="606"/>
                    <a:pt x="108" y="606"/>
                    <a:pt x="108" y="607"/>
                  </a:cubicBezTo>
                  <a:cubicBezTo>
                    <a:pt x="110" y="613"/>
                    <a:pt x="112" y="619"/>
                    <a:pt x="115" y="625"/>
                  </a:cubicBezTo>
                  <a:cubicBezTo>
                    <a:pt x="115" y="626"/>
                    <a:pt x="115" y="626"/>
                    <a:pt x="115" y="626"/>
                  </a:cubicBezTo>
                  <a:cubicBezTo>
                    <a:pt x="120" y="639"/>
                    <a:pt x="126" y="651"/>
                    <a:pt x="132" y="663"/>
                  </a:cubicBezTo>
                  <a:cubicBezTo>
                    <a:pt x="132" y="663"/>
                    <a:pt x="132" y="663"/>
                    <a:pt x="132" y="663"/>
                  </a:cubicBezTo>
                  <a:cubicBezTo>
                    <a:pt x="132" y="663"/>
                    <a:pt x="132" y="663"/>
                    <a:pt x="132" y="663"/>
                  </a:cubicBezTo>
                  <a:cubicBezTo>
                    <a:pt x="167" y="728"/>
                    <a:pt x="225" y="783"/>
                    <a:pt x="306" y="828"/>
                  </a:cubicBezTo>
                  <a:cubicBezTo>
                    <a:pt x="395" y="877"/>
                    <a:pt x="484" y="899"/>
                    <a:pt x="522" y="907"/>
                  </a:cubicBezTo>
                  <a:cubicBezTo>
                    <a:pt x="522" y="907"/>
                    <a:pt x="522" y="907"/>
                    <a:pt x="522" y="907"/>
                  </a:cubicBezTo>
                  <a:cubicBezTo>
                    <a:pt x="522" y="907"/>
                    <a:pt x="522" y="907"/>
                    <a:pt x="522" y="907"/>
                  </a:cubicBezTo>
                  <a:cubicBezTo>
                    <a:pt x="559" y="899"/>
                    <a:pt x="648" y="877"/>
                    <a:pt x="738" y="828"/>
                  </a:cubicBezTo>
                  <a:cubicBezTo>
                    <a:pt x="744" y="824"/>
                    <a:pt x="750" y="820"/>
                    <a:pt x="756" y="817"/>
                  </a:cubicBezTo>
                  <a:cubicBezTo>
                    <a:pt x="756" y="817"/>
                    <a:pt x="756" y="817"/>
                    <a:pt x="756" y="817"/>
                  </a:cubicBezTo>
                  <a:cubicBezTo>
                    <a:pt x="757" y="817"/>
                    <a:pt x="757" y="816"/>
                    <a:pt x="757" y="816"/>
                  </a:cubicBezTo>
                  <a:cubicBezTo>
                    <a:pt x="761" y="814"/>
                    <a:pt x="764" y="812"/>
                    <a:pt x="767" y="810"/>
                  </a:cubicBezTo>
                  <a:cubicBezTo>
                    <a:pt x="768" y="810"/>
                    <a:pt x="769" y="809"/>
                    <a:pt x="770" y="809"/>
                  </a:cubicBezTo>
                  <a:cubicBezTo>
                    <a:pt x="773" y="807"/>
                    <a:pt x="776" y="805"/>
                    <a:pt x="778" y="803"/>
                  </a:cubicBezTo>
                  <a:cubicBezTo>
                    <a:pt x="779" y="803"/>
                    <a:pt x="779" y="803"/>
                    <a:pt x="779" y="802"/>
                  </a:cubicBezTo>
                  <a:cubicBezTo>
                    <a:pt x="779" y="802"/>
                    <a:pt x="779" y="802"/>
                    <a:pt x="779" y="802"/>
                  </a:cubicBezTo>
                  <a:cubicBezTo>
                    <a:pt x="799" y="789"/>
                    <a:pt x="817" y="775"/>
                    <a:pt x="834" y="760"/>
                  </a:cubicBezTo>
                  <a:cubicBezTo>
                    <a:pt x="834" y="760"/>
                    <a:pt x="834" y="760"/>
                    <a:pt x="834" y="760"/>
                  </a:cubicBezTo>
                  <a:cubicBezTo>
                    <a:pt x="834" y="760"/>
                    <a:pt x="834" y="760"/>
                    <a:pt x="835" y="759"/>
                  </a:cubicBezTo>
                  <a:cubicBezTo>
                    <a:pt x="837" y="757"/>
                    <a:pt x="840" y="755"/>
                    <a:pt x="842" y="752"/>
                  </a:cubicBezTo>
                  <a:cubicBezTo>
                    <a:pt x="843" y="752"/>
                    <a:pt x="843" y="751"/>
                    <a:pt x="844" y="751"/>
                  </a:cubicBezTo>
                  <a:cubicBezTo>
                    <a:pt x="846" y="749"/>
                    <a:pt x="849" y="746"/>
                    <a:pt x="851" y="744"/>
                  </a:cubicBezTo>
                  <a:cubicBezTo>
                    <a:pt x="851" y="744"/>
                    <a:pt x="851" y="744"/>
                    <a:pt x="851" y="744"/>
                  </a:cubicBezTo>
                  <a:cubicBezTo>
                    <a:pt x="851" y="744"/>
                    <a:pt x="851" y="744"/>
                    <a:pt x="851" y="744"/>
                  </a:cubicBezTo>
                  <a:cubicBezTo>
                    <a:pt x="858" y="737"/>
                    <a:pt x="864" y="730"/>
                    <a:pt x="870" y="723"/>
                  </a:cubicBezTo>
                  <a:cubicBezTo>
                    <a:pt x="870" y="723"/>
                    <a:pt x="870" y="722"/>
                    <a:pt x="871" y="722"/>
                  </a:cubicBezTo>
                  <a:cubicBezTo>
                    <a:pt x="873" y="720"/>
                    <a:pt x="875" y="717"/>
                    <a:pt x="878" y="714"/>
                  </a:cubicBezTo>
                  <a:cubicBezTo>
                    <a:pt x="878" y="714"/>
                    <a:pt x="878" y="714"/>
                    <a:pt x="878" y="714"/>
                  </a:cubicBezTo>
                  <a:cubicBezTo>
                    <a:pt x="878" y="714"/>
                    <a:pt x="878" y="714"/>
                    <a:pt x="878" y="714"/>
                  </a:cubicBezTo>
                  <a:cubicBezTo>
                    <a:pt x="891" y="698"/>
                    <a:pt x="902" y="681"/>
                    <a:pt x="911" y="663"/>
                  </a:cubicBezTo>
                  <a:cubicBezTo>
                    <a:pt x="911" y="663"/>
                    <a:pt x="911" y="663"/>
                    <a:pt x="911" y="663"/>
                  </a:cubicBezTo>
                  <a:cubicBezTo>
                    <a:pt x="911" y="663"/>
                    <a:pt x="911" y="663"/>
                    <a:pt x="911" y="663"/>
                  </a:cubicBezTo>
                  <a:cubicBezTo>
                    <a:pt x="918" y="651"/>
                    <a:pt x="923" y="639"/>
                    <a:pt x="928" y="626"/>
                  </a:cubicBezTo>
                  <a:cubicBezTo>
                    <a:pt x="928" y="626"/>
                    <a:pt x="929" y="626"/>
                    <a:pt x="929" y="625"/>
                  </a:cubicBezTo>
                  <a:cubicBezTo>
                    <a:pt x="931" y="619"/>
                    <a:pt x="933" y="613"/>
                    <a:pt x="935" y="607"/>
                  </a:cubicBezTo>
                  <a:cubicBezTo>
                    <a:pt x="935" y="606"/>
                    <a:pt x="935" y="606"/>
                    <a:pt x="936" y="605"/>
                  </a:cubicBezTo>
                  <a:cubicBezTo>
                    <a:pt x="938" y="599"/>
                    <a:pt x="939" y="593"/>
                    <a:pt x="941" y="586"/>
                  </a:cubicBezTo>
                  <a:cubicBezTo>
                    <a:pt x="941" y="586"/>
                    <a:pt x="941" y="586"/>
                    <a:pt x="941" y="586"/>
                  </a:cubicBezTo>
                  <a:cubicBezTo>
                    <a:pt x="943" y="579"/>
                    <a:pt x="944" y="573"/>
                    <a:pt x="945" y="566"/>
                  </a:cubicBezTo>
                  <a:cubicBezTo>
                    <a:pt x="945" y="566"/>
                    <a:pt x="945" y="566"/>
                    <a:pt x="945" y="565"/>
                  </a:cubicBezTo>
                  <a:cubicBezTo>
                    <a:pt x="946" y="559"/>
                    <a:pt x="947" y="552"/>
                    <a:pt x="948" y="546"/>
                  </a:cubicBezTo>
                  <a:cubicBezTo>
                    <a:pt x="948" y="545"/>
                    <a:pt x="948" y="544"/>
                    <a:pt x="949" y="543"/>
                  </a:cubicBezTo>
                  <a:cubicBezTo>
                    <a:pt x="949" y="537"/>
                    <a:pt x="950" y="530"/>
                    <a:pt x="950" y="524"/>
                  </a:cubicBezTo>
                  <a:cubicBezTo>
                    <a:pt x="950" y="523"/>
                    <a:pt x="950" y="522"/>
                    <a:pt x="950" y="521"/>
                  </a:cubicBezTo>
                  <a:cubicBezTo>
                    <a:pt x="951" y="514"/>
                    <a:pt x="951" y="508"/>
                    <a:pt x="951" y="501"/>
                  </a:cubicBezTo>
                  <a:cubicBezTo>
                    <a:pt x="951" y="492"/>
                    <a:pt x="951" y="484"/>
                    <a:pt x="951" y="475"/>
                  </a:cubicBezTo>
                  <a:close/>
                  <a:moveTo>
                    <a:pt x="898" y="520"/>
                  </a:moveTo>
                  <a:cubicBezTo>
                    <a:pt x="898" y="521"/>
                    <a:pt x="898" y="522"/>
                    <a:pt x="898" y="523"/>
                  </a:cubicBezTo>
                  <a:cubicBezTo>
                    <a:pt x="898" y="528"/>
                    <a:pt x="898" y="534"/>
                    <a:pt x="897" y="539"/>
                  </a:cubicBezTo>
                  <a:cubicBezTo>
                    <a:pt x="897" y="540"/>
                    <a:pt x="897" y="541"/>
                    <a:pt x="897" y="542"/>
                  </a:cubicBezTo>
                  <a:cubicBezTo>
                    <a:pt x="896" y="547"/>
                    <a:pt x="895" y="553"/>
                    <a:pt x="894" y="558"/>
                  </a:cubicBezTo>
                  <a:cubicBezTo>
                    <a:pt x="894" y="559"/>
                    <a:pt x="894" y="559"/>
                    <a:pt x="894" y="560"/>
                  </a:cubicBezTo>
                  <a:cubicBezTo>
                    <a:pt x="893" y="565"/>
                    <a:pt x="892" y="571"/>
                    <a:pt x="890" y="576"/>
                  </a:cubicBezTo>
                  <a:cubicBezTo>
                    <a:pt x="890" y="577"/>
                    <a:pt x="890" y="577"/>
                    <a:pt x="890" y="577"/>
                  </a:cubicBezTo>
                  <a:cubicBezTo>
                    <a:pt x="889" y="582"/>
                    <a:pt x="887" y="588"/>
                    <a:pt x="886" y="593"/>
                  </a:cubicBezTo>
                  <a:cubicBezTo>
                    <a:pt x="886" y="594"/>
                    <a:pt x="885" y="594"/>
                    <a:pt x="885" y="595"/>
                  </a:cubicBezTo>
                  <a:cubicBezTo>
                    <a:pt x="884" y="600"/>
                    <a:pt x="882" y="606"/>
                    <a:pt x="880" y="611"/>
                  </a:cubicBezTo>
                  <a:cubicBezTo>
                    <a:pt x="880" y="611"/>
                    <a:pt x="879" y="612"/>
                    <a:pt x="879" y="612"/>
                  </a:cubicBezTo>
                  <a:cubicBezTo>
                    <a:pt x="875" y="623"/>
                    <a:pt x="870" y="633"/>
                    <a:pt x="865" y="644"/>
                  </a:cubicBezTo>
                  <a:cubicBezTo>
                    <a:pt x="864" y="644"/>
                    <a:pt x="864" y="644"/>
                    <a:pt x="864" y="644"/>
                  </a:cubicBezTo>
                  <a:cubicBezTo>
                    <a:pt x="864" y="644"/>
                    <a:pt x="864" y="644"/>
                    <a:pt x="864" y="644"/>
                  </a:cubicBezTo>
                  <a:cubicBezTo>
                    <a:pt x="856" y="659"/>
                    <a:pt x="846" y="674"/>
                    <a:pt x="835" y="688"/>
                  </a:cubicBezTo>
                  <a:cubicBezTo>
                    <a:pt x="835" y="688"/>
                    <a:pt x="835" y="688"/>
                    <a:pt x="835" y="688"/>
                  </a:cubicBezTo>
                  <a:cubicBezTo>
                    <a:pt x="835" y="688"/>
                    <a:pt x="835" y="688"/>
                    <a:pt x="835" y="688"/>
                  </a:cubicBezTo>
                  <a:cubicBezTo>
                    <a:pt x="833" y="691"/>
                    <a:pt x="831" y="693"/>
                    <a:pt x="829" y="696"/>
                  </a:cubicBezTo>
                  <a:cubicBezTo>
                    <a:pt x="829" y="696"/>
                    <a:pt x="829" y="696"/>
                    <a:pt x="829" y="696"/>
                  </a:cubicBezTo>
                  <a:cubicBezTo>
                    <a:pt x="824" y="702"/>
                    <a:pt x="818" y="708"/>
                    <a:pt x="812" y="714"/>
                  </a:cubicBezTo>
                  <a:cubicBezTo>
                    <a:pt x="812" y="714"/>
                    <a:pt x="812" y="714"/>
                    <a:pt x="812" y="714"/>
                  </a:cubicBezTo>
                  <a:cubicBezTo>
                    <a:pt x="812" y="714"/>
                    <a:pt x="812" y="714"/>
                    <a:pt x="812" y="714"/>
                  </a:cubicBezTo>
                  <a:cubicBezTo>
                    <a:pt x="810" y="716"/>
                    <a:pt x="808" y="718"/>
                    <a:pt x="806" y="720"/>
                  </a:cubicBezTo>
                  <a:cubicBezTo>
                    <a:pt x="805" y="721"/>
                    <a:pt x="805" y="721"/>
                    <a:pt x="804" y="721"/>
                  </a:cubicBezTo>
                  <a:cubicBezTo>
                    <a:pt x="802" y="723"/>
                    <a:pt x="800" y="725"/>
                    <a:pt x="798" y="727"/>
                  </a:cubicBezTo>
                  <a:cubicBezTo>
                    <a:pt x="798" y="728"/>
                    <a:pt x="797" y="728"/>
                    <a:pt x="797" y="728"/>
                  </a:cubicBezTo>
                  <a:cubicBezTo>
                    <a:pt x="797" y="728"/>
                    <a:pt x="797" y="728"/>
                    <a:pt x="797" y="728"/>
                  </a:cubicBezTo>
                  <a:cubicBezTo>
                    <a:pt x="783" y="741"/>
                    <a:pt x="767" y="753"/>
                    <a:pt x="750" y="765"/>
                  </a:cubicBezTo>
                  <a:cubicBezTo>
                    <a:pt x="750" y="765"/>
                    <a:pt x="750" y="765"/>
                    <a:pt x="750" y="765"/>
                  </a:cubicBezTo>
                  <a:cubicBezTo>
                    <a:pt x="749" y="765"/>
                    <a:pt x="749" y="765"/>
                    <a:pt x="749" y="766"/>
                  </a:cubicBezTo>
                  <a:cubicBezTo>
                    <a:pt x="746" y="767"/>
                    <a:pt x="744" y="769"/>
                    <a:pt x="741" y="770"/>
                  </a:cubicBezTo>
                  <a:cubicBezTo>
                    <a:pt x="740" y="771"/>
                    <a:pt x="740" y="771"/>
                    <a:pt x="739" y="772"/>
                  </a:cubicBezTo>
                  <a:cubicBezTo>
                    <a:pt x="736" y="774"/>
                    <a:pt x="733" y="775"/>
                    <a:pt x="731" y="777"/>
                  </a:cubicBezTo>
                  <a:cubicBezTo>
                    <a:pt x="730" y="777"/>
                    <a:pt x="730" y="777"/>
                    <a:pt x="730" y="778"/>
                  </a:cubicBezTo>
                  <a:cubicBezTo>
                    <a:pt x="730" y="778"/>
                    <a:pt x="730" y="778"/>
                    <a:pt x="730" y="778"/>
                  </a:cubicBezTo>
                  <a:cubicBezTo>
                    <a:pt x="724" y="781"/>
                    <a:pt x="719" y="784"/>
                    <a:pt x="713" y="787"/>
                  </a:cubicBezTo>
                  <a:cubicBezTo>
                    <a:pt x="635" y="830"/>
                    <a:pt x="558" y="849"/>
                    <a:pt x="525" y="856"/>
                  </a:cubicBezTo>
                  <a:cubicBezTo>
                    <a:pt x="525" y="856"/>
                    <a:pt x="525" y="856"/>
                    <a:pt x="525" y="856"/>
                  </a:cubicBezTo>
                  <a:cubicBezTo>
                    <a:pt x="525" y="856"/>
                    <a:pt x="525" y="856"/>
                    <a:pt x="525" y="856"/>
                  </a:cubicBezTo>
                  <a:cubicBezTo>
                    <a:pt x="493" y="849"/>
                    <a:pt x="415" y="830"/>
                    <a:pt x="337" y="787"/>
                  </a:cubicBezTo>
                  <a:cubicBezTo>
                    <a:pt x="277" y="754"/>
                    <a:pt x="231" y="714"/>
                    <a:pt x="200" y="667"/>
                  </a:cubicBezTo>
                  <a:cubicBezTo>
                    <a:pt x="257" y="691"/>
                    <a:pt x="319" y="704"/>
                    <a:pt x="384" y="704"/>
                  </a:cubicBezTo>
                  <a:cubicBezTo>
                    <a:pt x="643" y="704"/>
                    <a:pt x="854" y="494"/>
                    <a:pt x="854" y="234"/>
                  </a:cubicBezTo>
                  <a:cubicBezTo>
                    <a:pt x="854" y="213"/>
                    <a:pt x="853" y="193"/>
                    <a:pt x="850" y="174"/>
                  </a:cubicBezTo>
                  <a:cubicBezTo>
                    <a:pt x="852" y="173"/>
                    <a:pt x="853" y="173"/>
                    <a:pt x="855" y="172"/>
                  </a:cubicBezTo>
                  <a:cubicBezTo>
                    <a:pt x="855" y="172"/>
                    <a:pt x="855" y="172"/>
                    <a:pt x="855" y="172"/>
                  </a:cubicBezTo>
                  <a:cubicBezTo>
                    <a:pt x="875" y="242"/>
                    <a:pt x="897" y="347"/>
                    <a:pt x="899" y="480"/>
                  </a:cubicBezTo>
                  <a:cubicBezTo>
                    <a:pt x="899" y="488"/>
                    <a:pt x="899" y="495"/>
                    <a:pt x="899" y="502"/>
                  </a:cubicBezTo>
                  <a:cubicBezTo>
                    <a:pt x="899" y="508"/>
                    <a:pt x="899" y="514"/>
                    <a:pt x="898" y="520"/>
                  </a:cubicBezTo>
                  <a:close/>
                </a:path>
              </a:pathLst>
            </a:custGeom>
            <a:solidFill>
              <a:schemeClr val="bg1"/>
            </a:solidFill>
            <a:ln>
              <a:noFill/>
            </a:ln>
          </p:spPr>
          <p:txBody>
            <a:bodyPr vert="horz" wrap="square" lIns="91431" tIns="45716" rIns="91431" bIns="45716" numCol="1" anchor="t" anchorCtr="0" compatLnSpc="1">
              <a:prstTxWarp prst="textNoShape">
                <a:avLst/>
              </a:prstTxWarp>
            </a:bodyPr>
            <a:lstStyle/>
            <a:p>
              <a:endParaRPr lang="en-US">
                <a:gradFill>
                  <a:gsLst>
                    <a:gs pos="0">
                      <a:schemeClr val="bg1"/>
                    </a:gs>
                    <a:gs pos="100000">
                      <a:schemeClr val="bg1"/>
                    </a:gs>
                  </a:gsLst>
                  <a:lin ang="5400000" scaled="0"/>
                </a:gradFill>
              </a:endParaRPr>
            </a:p>
          </p:txBody>
        </p:sp>
      </p:grpSp>
      <p:sp>
        <p:nvSpPr>
          <p:cNvPr id="5" name="Title 4"/>
          <p:cNvSpPr>
            <a:spLocks noGrp="1"/>
          </p:cNvSpPr>
          <p:nvPr>
            <p:ph type="title"/>
          </p:nvPr>
        </p:nvSpPr>
        <p:spPr/>
        <p:txBody>
          <a:bodyPr/>
          <a:lstStyle/>
          <a:p>
            <a:r>
              <a:rPr lang="pl-PL" dirty="0" smtClean="0"/>
              <a:t>O365</a:t>
            </a:r>
            <a:endParaRPr lang="en-US" dirty="0"/>
          </a:p>
        </p:txBody>
      </p:sp>
      <p:pic>
        <p:nvPicPr>
          <p:cNvPr id="42"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319470" y="2900529"/>
            <a:ext cx="911890" cy="62587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911119" y="4392242"/>
            <a:ext cx="4358664" cy="2221610"/>
            <a:chOff x="1671418" y="1029954"/>
            <a:chExt cx="8938391" cy="4869132"/>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418" y="1029954"/>
              <a:ext cx="7499448" cy="4370655"/>
            </a:xfrm>
            <a:prstGeom prst="rect">
              <a:avLst/>
            </a:prstGeom>
            <a:ln>
              <a:noFill/>
            </a:ln>
            <a:effectLst>
              <a:outerShdw blurRad="63500" sx="101000" sy="101000" algn="ctr" rotWithShape="0">
                <a:prstClr val="black">
                  <a:alpha val="20000"/>
                </a:prstClr>
              </a:outerShdw>
            </a:effectLst>
          </p:spPr>
        </p:pic>
        <p:pic>
          <p:nvPicPr>
            <p:cNvPr id="17" name="Picture 1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627732" y="1353554"/>
              <a:ext cx="5602596" cy="3316892"/>
            </a:xfrm>
            <a:prstGeom prst="rect">
              <a:avLst/>
            </a:prstGeom>
            <a:effectLst>
              <a:innerShdw blurRad="114300">
                <a:prstClr val="black">
                  <a:alpha val="37000"/>
                </a:prstClr>
              </a:innerShdw>
            </a:effectLst>
          </p:spPr>
        </p:pic>
        <p:grpSp>
          <p:nvGrpSpPr>
            <p:cNvPr id="21" name="Group 20"/>
            <p:cNvGrpSpPr/>
            <p:nvPr/>
          </p:nvGrpSpPr>
          <p:grpSpPr>
            <a:xfrm>
              <a:off x="5062538" y="2390610"/>
              <a:ext cx="5129213" cy="3147046"/>
              <a:chOff x="3029418" y="22345"/>
              <a:chExt cx="9842877" cy="6341807"/>
            </a:xfrm>
            <a:effectLst>
              <a:outerShdw blurRad="63500" sx="101000" sy="101000" algn="ctr" rotWithShape="0">
                <a:prstClr val="black">
                  <a:alpha val="20000"/>
                </a:prstClr>
              </a:outerShdw>
            </a:effectLst>
          </p:grpSpPr>
          <p:pic>
            <p:nvPicPr>
              <p:cNvPr id="33" name="Picture 32"/>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2756" b="95004" l="1241" r="96785"/>
                        </a14:imgEffect>
                      </a14:imgLayer>
                    </a14:imgProps>
                  </a:ext>
                  <a:ext uri="{28A0092B-C50C-407E-A947-70E740481C1C}">
                    <a14:useLocalDpi xmlns:a14="http://schemas.microsoft.com/office/drawing/2010/main" val="0"/>
                  </a:ext>
                </a:extLst>
              </a:blip>
              <a:srcRect l="3313" t="4897" r="5838" b="8410"/>
              <a:stretch/>
            </p:blipFill>
            <p:spPr>
              <a:xfrm>
                <a:off x="3029418" y="22345"/>
                <a:ext cx="9842877" cy="6341807"/>
              </a:xfrm>
              <a:prstGeom prst="rect">
                <a:avLst/>
              </a:prstGeom>
              <a:ln>
                <a:noFill/>
              </a:ln>
              <a:effectLst>
                <a:outerShdw blurRad="63500" sx="101000" sy="101000" algn="ctr" rotWithShape="0">
                  <a:prstClr val="black">
                    <a:alpha val="20000"/>
                  </a:prstClr>
                </a:outerShdw>
              </a:effectLst>
            </p:spPr>
          </p:pic>
          <p:pic>
            <p:nvPicPr>
              <p:cNvPr id="34" name="Picture 33"/>
              <p:cNvPicPr>
                <a:picLocks noChangeAspect="1"/>
              </p:cNvPicPr>
              <p:nvPr/>
            </p:nvPicPr>
            <p:blipFill rotWithShape="1">
              <a:blip r:embed="rId8"/>
              <a:srcRect b="243"/>
              <a:stretch/>
            </p:blipFill>
            <p:spPr>
              <a:xfrm>
                <a:off x="3669141" y="815347"/>
                <a:ext cx="8602242" cy="4816300"/>
              </a:xfrm>
              <a:prstGeom prst="rect">
                <a:avLst/>
              </a:prstGeom>
              <a:ln>
                <a:noFill/>
              </a:ln>
              <a:effectLst>
                <a:outerShdw blurRad="63500" sx="101000" sy="101000" algn="ctr" rotWithShape="0">
                  <a:prstClr val="black">
                    <a:alpha val="20000"/>
                  </a:prstClr>
                </a:outerShdw>
              </a:effectLst>
            </p:spPr>
          </p:pic>
        </p:grpSp>
        <p:pic>
          <p:nvPicPr>
            <p:cNvPr id="22" name="Picture 21" descr="C:\Users\elainesh\Desktop\temp\WP8\Phone_front_300.jpg"/>
            <p:cNvPicPr/>
            <p:nvPr/>
          </p:nvPicPr>
          <p:blipFill rotWithShape="1">
            <a:blip r:embed="rId9" cstate="screen">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7352" t="11846" r="19211" b="13190"/>
            <a:stretch/>
          </p:blipFill>
          <p:spPr bwMode="auto">
            <a:xfrm>
              <a:off x="7247988" y="3862752"/>
              <a:ext cx="1137962" cy="2034071"/>
            </a:xfrm>
            <a:prstGeom prst="rect">
              <a:avLst/>
            </a:prstGeom>
            <a:noFill/>
            <a:ln>
              <a:noFill/>
            </a:ln>
            <a:extLst>
              <a:ext uri="{53640926-AAD7-44D8-BBD7-CCE9431645EC}">
                <a14:shadowObscured xmlns:a14="http://schemas.microsoft.com/office/drawing/2010/main"/>
              </a:ext>
            </a:extLst>
          </p:spPr>
        </p:pic>
        <p:pic>
          <p:nvPicPr>
            <p:cNvPr id="23" name="Picture 2"/>
            <p:cNvPicPr>
              <a:picLocks noChangeAspect="1" noChangeArrowheads="1"/>
            </p:cNvPicPr>
            <p:nvPr/>
          </p:nvPicPr>
          <p:blipFill>
            <a:blip r:embed="rId11" cstate="screen">
              <a:extLst>
                <a:ext uri="{28A0092B-C50C-407E-A947-70E740481C1C}">
                  <a14:useLocalDpi xmlns:a14="http://schemas.microsoft.com/office/drawing/2010/main" val="0"/>
                </a:ext>
              </a:extLst>
            </a:blip>
            <a:stretch>
              <a:fillRect/>
            </a:stretch>
          </p:blipFill>
          <p:spPr bwMode="auto">
            <a:xfrm>
              <a:off x="9563752" y="4056067"/>
              <a:ext cx="1046057" cy="1843019"/>
            </a:xfrm>
            <a:prstGeom prst="rect">
              <a:avLst/>
            </a:prstGeom>
            <a:ln>
              <a:noFill/>
            </a:ln>
            <a:effectLst>
              <a:outerShdw blurRad="63500" sx="101000" sy="101000" algn="ct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4" name="Picture 23" descr="C:\Users\elainesh\Desktop\temp\WP8\Phone_front_300.jpg"/>
            <p:cNvPicPr/>
            <p:nvPr/>
          </p:nvPicPr>
          <p:blipFill rotWithShape="1">
            <a:blip r:embed="rId9" cstate="screen">
              <a:extLst>
                <a:ext uri="{28A0092B-C50C-407E-A947-70E740481C1C}">
                  <a14:useLocalDpi xmlns:a14="http://schemas.microsoft.com/office/drawing/2010/main" val="0"/>
                </a:ext>
              </a:extLst>
            </a:blip>
            <a:srcRect l="17352" t="11846" r="19211" b="13190"/>
            <a:stretch/>
          </p:blipFill>
          <p:spPr bwMode="auto">
            <a:xfrm>
              <a:off x="6101574" y="3857873"/>
              <a:ext cx="1137962" cy="2034071"/>
            </a:xfrm>
            <a:prstGeom prst="rect">
              <a:avLst/>
            </a:prstGeom>
            <a:noFill/>
            <a:ln>
              <a:noFill/>
            </a:ln>
            <a:extLst>
              <a:ext uri="{53640926-AAD7-44D8-BBD7-CCE9431645EC}">
                <a14:shadowObscured xmlns:a14="http://schemas.microsoft.com/office/drawing/2010/main"/>
              </a:ext>
            </a:extLst>
          </p:spPr>
        </p:pic>
        <p:pic>
          <p:nvPicPr>
            <p:cNvPr id="25" name="Picture 24"/>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6224446" y="4229594"/>
              <a:ext cx="883575" cy="1424256"/>
            </a:xfrm>
            <a:prstGeom prst="rect">
              <a:avLst/>
            </a:prstGeom>
          </p:spPr>
        </p:pic>
        <p:pic>
          <p:nvPicPr>
            <p:cNvPr id="26" name="Picture 25"/>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9669271" y="4365875"/>
              <a:ext cx="835019" cy="1220025"/>
            </a:xfrm>
            <a:prstGeom prst="rect">
              <a:avLst/>
            </a:prstGeom>
          </p:spPr>
        </p:pic>
        <p:pic>
          <p:nvPicPr>
            <p:cNvPr id="27" name="Picture 26"/>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7387045" y="4221640"/>
              <a:ext cx="859848" cy="1432209"/>
            </a:xfrm>
            <a:prstGeom prst="rect">
              <a:avLst/>
            </a:prstGeom>
          </p:spPr>
        </p:pic>
        <p:pic>
          <p:nvPicPr>
            <p:cNvPr id="28" name="Picture 27"/>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8451496" y="3829019"/>
              <a:ext cx="1055751" cy="2062925"/>
            </a:xfrm>
            <a:prstGeom prst="rect">
              <a:avLst/>
            </a:prstGeom>
          </p:spPr>
        </p:pic>
      </p:grpSp>
    </p:spTree>
    <p:extLst>
      <p:ext uri="{BB962C8B-B14F-4D97-AF65-F5344CB8AC3E}">
        <p14:creationId xmlns:p14="http://schemas.microsoft.com/office/powerpoint/2010/main" val="15774094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ppt_x"/>
                                          </p:val>
                                        </p:tav>
                                        <p:tav tm="100000">
                                          <p:val>
                                            <p:strVal val="#ppt_x"/>
                                          </p:val>
                                        </p:tav>
                                      </p:tavLst>
                                    </p:anim>
                                    <p:anim calcmode="lin" valueType="num">
                                      <p:cBhvr additive="base">
                                        <p:cTn id="12" dur="1000" fill="hold"/>
                                        <p:tgtEl>
                                          <p:spTgt spid="20"/>
                                        </p:tgtEl>
                                        <p:attrNameLst>
                                          <p:attrName>ppt_y</p:attrName>
                                        </p:attrNameLst>
                                      </p:cBhvr>
                                      <p:tavLst>
                                        <p:tav tm="0">
                                          <p:val>
                                            <p:strVal val="0-#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4740268" y="2031471"/>
            <a:ext cx="2606040" cy="2560321"/>
          </a:xfrm>
          <a:prstGeom prst="rect">
            <a:avLst/>
          </a:prstGeom>
          <a:solidFill>
            <a:schemeClr val="tx2"/>
          </a:solidFill>
          <a:ln>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t" anchorCtr="0" compatLnSpc="1">
            <a:prstTxWarp prst="textNoShape">
              <a:avLst/>
            </a:prstTxWarp>
          </a:bodyPr>
          <a:lstStyle/>
          <a:p>
            <a:pPr defTabSz="914099" fontAlgn="base">
              <a:lnSpc>
                <a:spcPct val="90000"/>
              </a:lnSpc>
              <a:spcBef>
                <a:spcPct val="0"/>
              </a:spcBef>
              <a:spcAft>
                <a:spcPts val="1200"/>
              </a:spcAft>
            </a:pPr>
            <a:r>
              <a:rPr lang="pl-PL" sz="2400" spc="-70" dirty="0" smtClean="0">
                <a:solidFill>
                  <a:schemeClr val="bg1"/>
                </a:solidFill>
                <a:latin typeface="+mj-lt"/>
              </a:rPr>
              <a:t>Wsparcie szkoleniowe</a:t>
            </a:r>
            <a:endParaRPr lang="en-US" sz="2400" spc="-70" dirty="0">
              <a:solidFill>
                <a:schemeClr val="bg1"/>
              </a:solidFill>
              <a:latin typeface="+mj-lt"/>
            </a:endParaRPr>
          </a:p>
        </p:txBody>
      </p:sp>
      <p:sp>
        <p:nvSpPr>
          <p:cNvPr id="7" name="Rectangle 6"/>
          <p:cNvSpPr/>
          <p:nvPr/>
        </p:nvSpPr>
        <p:spPr bwMode="auto">
          <a:xfrm>
            <a:off x="7607491" y="2031471"/>
            <a:ext cx="2606040" cy="2560321"/>
          </a:xfrm>
          <a:prstGeom prst="rect">
            <a:avLst/>
          </a:prstGeom>
          <a:solidFill>
            <a:schemeClr val="tx2"/>
          </a:solidFill>
          <a:ln>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t" anchorCtr="0" compatLnSpc="1">
            <a:prstTxWarp prst="textNoShape">
              <a:avLst/>
            </a:prstTxWarp>
          </a:bodyPr>
          <a:lstStyle/>
          <a:p>
            <a:pPr defTabSz="914099" fontAlgn="base">
              <a:lnSpc>
                <a:spcPct val="90000"/>
              </a:lnSpc>
              <a:spcBef>
                <a:spcPct val="0"/>
              </a:spcBef>
              <a:spcAft>
                <a:spcPts val="1200"/>
              </a:spcAft>
            </a:pPr>
            <a:r>
              <a:rPr lang="pl-PL" sz="2400" spc="-70" dirty="0" smtClean="0">
                <a:solidFill>
                  <a:schemeClr val="bg1"/>
                </a:solidFill>
                <a:latin typeface="+mj-lt"/>
              </a:rPr>
              <a:t>Patronat ZGW</a:t>
            </a:r>
            <a:endParaRPr lang="en-US" sz="2400" spc="-70" dirty="0">
              <a:solidFill>
                <a:schemeClr val="bg1"/>
              </a:solidFill>
              <a:latin typeface="+mj-lt"/>
            </a:endParaRPr>
          </a:p>
        </p:txBody>
      </p:sp>
      <p:sp>
        <p:nvSpPr>
          <p:cNvPr id="2" name="Title 1"/>
          <p:cNvSpPr>
            <a:spLocks noGrp="1"/>
          </p:cNvSpPr>
          <p:nvPr>
            <p:ph type="title"/>
          </p:nvPr>
        </p:nvSpPr>
        <p:spPr/>
        <p:txBody>
          <a:bodyPr/>
          <a:lstStyle/>
          <a:p>
            <a:r>
              <a:rPr lang="pl-PL" dirty="0" smtClean="0"/>
              <a:t>Wirtualna Gmina</a:t>
            </a:r>
            <a:endParaRPr lang="en-US" dirty="0"/>
          </a:p>
        </p:txBody>
      </p:sp>
      <p:sp>
        <p:nvSpPr>
          <p:cNvPr id="10" name="TextBox 9"/>
          <p:cNvSpPr txBox="1"/>
          <p:nvPr/>
        </p:nvSpPr>
        <p:spPr>
          <a:xfrm>
            <a:off x="6768966" y="3425860"/>
            <a:ext cx="699550" cy="1477328"/>
          </a:xfrm>
          <a:prstGeom prst="rect">
            <a:avLst/>
          </a:prstGeom>
          <a:noFill/>
        </p:spPr>
        <p:txBody>
          <a:bodyPr wrap="none" lIns="0" tIns="0" rIns="0" bIns="0" rtlCol="0">
            <a:spAutoFit/>
          </a:bodyPr>
          <a:lstStyle/>
          <a:p>
            <a:r>
              <a:rPr lang="en-US" sz="9600" b="1" spc="-70" dirty="0" smtClean="0">
                <a:solidFill>
                  <a:schemeClr val="bg1"/>
                </a:solidFill>
              </a:rPr>
              <a:t>2</a:t>
            </a:r>
          </a:p>
        </p:txBody>
      </p:sp>
      <p:sp>
        <p:nvSpPr>
          <p:cNvPr id="11" name="TextBox 10"/>
          <p:cNvSpPr txBox="1"/>
          <p:nvPr/>
        </p:nvSpPr>
        <p:spPr>
          <a:xfrm>
            <a:off x="9653772" y="3420436"/>
            <a:ext cx="699550" cy="1477328"/>
          </a:xfrm>
          <a:prstGeom prst="rect">
            <a:avLst/>
          </a:prstGeom>
          <a:noFill/>
        </p:spPr>
        <p:txBody>
          <a:bodyPr wrap="none" lIns="0" tIns="0" rIns="0" bIns="0" rtlCol="0">
            <a:spAutoFit/>
          </a:bodyPr>
          <a:lstStyle/>
          <a:p>
            <a:r>
              <a:rPr lang="en-US" sz="9600" b="1" spc="-70" dirty="0" smtClean="0">
                <a:solidFill>
                  <a:schemeClr val="bg1"/>
                </a:solidFill>
              </a:rPr>
              <a:t>3</a:t>
            </a:r>
          </a:p>
        </p:txBody>
      </p:sp>
      <p:sp>
        <p:nvSpPr>
          <p:cNvPr id="5" name="Rectangle 4"/>
          <p:cNvSpPr/>
          <p:nvPr/>
        </p:nvSpPr>
        <p:spPr bwMode="auto">
          <a:xfrm>
            <a:off x="1871348" y="2031471"/>
            <a:ext cx="2606040" cy="2560321"/>
          </a:xfrm>
          <a:prstGeom prst="rect">
            <a:avLst/>
          </a:prstGeom>
          <a:solidFill>
            <a:schemeClr val="tx2"/>
          </a:solidFill>
          <a:ln>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4008" tIns="45718" rIns="91436" bIns="91440" numCol="1" rtlCol="0" anchor="t" anchorCtr="0" compatLnSpc="1">
            <a:prstTxWarp prst="textNoShape">
              <a:avLst/>
            </a:prstTxWarp>
          </a:bodyPr>
          <a:lstStyle/>
          <a:p>
            <a:pPr defTabSz="914099" fontAlgn="base">
              <a:lnSpc>
                <a:spcPct val="90000"/>
              </a:lnSpc>
              <a:spcBef>
                <a:spcPct val="0"/>
              </a:spcBef>
              <a:spcAft>
                <a:spcPts val="1200"/>
              </a:spcAft>
            </a:pPr>
            <a:r>
              <a:rPr lang="pl-PL" sz="2400" spc="-70" dirty="0" smtClean="0">
                <a:solidFill>
                  <a:schemeClr val="bg1"/>
                </a:solidFill>
                <a:latin typeface="+mj-lt"/>
              </a:rPr>
              <a:t>Bezpłatna </a:t>
            </a:r>
            <a:r>
              <a:rPr lang="pl-PL" sz="2400" spc="-70" dirty="0" smtClean="0">
                <a:solidFill>
                  <a:schemeClr val="bg1"/>
                </a:solidFill>
                <a:latin typeface="+mj-lt"/>
              </a:rPr>
              <a:t>wersja dla 46 gmin</a:t>
            </a:r>
            <a:endParaRPr lang="en-US" sz="2400" spc="-70" dirty="0">
              <a:solidFill>
                <a:schemeClr val="bg1"/>
              </a:solidFill>
              <a:latin typeface="+mj-lt"/>
            </a:endParaRPr>
          </a:p>
        </p:txBody>
      </p:sp>
      <p:sp>
        <p:nvSpPr>
          <p:cNvPr id="4" name="TextBox 3"/>
          <p:cNvSpPr txBox="1"/>
          <p:nvPr/>
        </p:nvSpPr>
        <p:spPr>
          <a:xfrm>
            <a:off x="3900046" y="3425860"/>
            <a:ext cx="699550" cy="1477328"/>
          </a:xfrm>
          <a:prstGeom prst="rect">
            <a:avLst/>
          </a:prstGeom>
          <a:noFill/>
        </p:spPr>
        <p:txBody>
          <a:bodyPr wrap="none" lIns="0" tIns="0" rIns="0" bIns="0" rtlCol="0">
            <a:spAutoFit/>
          </a:bodyPr>
          <a:lstStyle/>
          <a:p>
            <a:r>
              <a:rPr lang="en-US" sz="9600" b="1" spc="-70" dirty="0" smtClean="0">
                <a:solidFill>
                  <a:schemeClr val="bg1"/>
                </a:solidFill>
              </a:rPr>
              <a:t>1</a:t>
            </a:r>
          </a:p>
        </p:txBody>
      </p:sp>
    </p:spTree>
    <p:extLst>
      <p:ext uri="{BB962C8B-B14F-4D97-AF65-F5344CB8AC3E}">
        <p14:creationId xmlns:p14="http://schemas.microsoft.com/office/powerpoint/2010/main" val="4024012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520700" y="6298298"/>
            <a:ext cx="11173090"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4099" eaLnBrk="0" hangingPunct="0"/>
            <a:r>
              <a:rPr lang="en-US" sz="700" dirty="0">
                <a:solidFill>
                  <a:srgbClr val="000000">
                    <a:lumMod val="65000"/>
                    <a:lumOff val="35000"/>
                  </a:srgbClr>
                </a:solidFill>
                <a:ea typeface="Segoe UI" pitchFamily="34" charset="0"/>
                <a:cs typeface="Segoe UI" pitchFamily="34" charset="0"/>
              </a:rPr>
              <a:t>© </a:t>
            </a:r>
            <a:r>
              <a:rPr lang="en-US" sz="700" dirty="0" smtClean="0">
                <a:solidFill>
                  <a:srgbClr val="000000">
                    <a:lumMod val="65000"/>
                    <a:lumOff val="35000"/>
                  </a:srgbClr>
                </a:solidFill>
                <a:ea typeface="Segoe UI" pitchFamily="34" charset="0"/>
                <a:cs typeface="Segoe UI" pitchFamily="34" charset="0"/>
              </a:rPr>
              <a:t>2012 Microsoft </a:t>
            </a:r>
            <a:r>
              <a:rPr lang="en-US" sz="700" dirty="0">
                <a:solidFill>
                  <a:srgbClr val="000000">
                    <a:lumMod val="65000"/>
                    <a:lumOff val="35000"/>
                  </a:srgbClr>
                </a:solidFill>
                <a:ea typeface="Segoe UI" pitchFamily="34" charset="0"/>
                <a:cs typeface="Segoe UI" pitchFamily="34" charset="0"/>
              </a:rPr>
              <a:t>Corporation. All rights reserved. Microsoft, Windows, </a:t>
            </a:r>
            <a:r>
              <a:rPr lang="en-US" sz="700" dirty="0" smtClean="0">
                <a:solidFill>
                  <a:srgbClr val="000000">
                    <a:lumMod val="65000"/>
                    <a:lumOff val="35000"/>
                  </a:srgbClr>
                </a:solidFill>
                <a:ea typeface="Segoe UI" pitchFamily="34" charset="0"/>
                <a:cs typeface="Segoe UI" pitchFamily="34" charset="0"/>
              </a:rPr>
              <a:t>and </a:t>
            </a:r>
            <a:r>
              <a:rPr lang="en-US" sz="700" dirty="0">
                <a:solidFill>
                  <a:srgbClr val="000000">
                    <a:lumMod val="65000"/>
                    <a:lumOff val="35000"/>
                  </a:srgbClr>
                </a:solidFill>
                <a:ea typeface="Segoe UI" pitchFamily="34" charset="0"/>
                <a:cs typeface="Segoe UI" pitchFamily="34" charset="0"/>
              </a:rPr>
              <a:t>other product names are or may be registered trademarks and/or trademarks in the U.S. and/or other countries.</a:t>
            </a:r>
          </a:p>
          <a:p>
            <a:pPr defTabSz="914099" eaLnBrk="0" hangingPunct="0"/>
            <a:r>
              <a:rPr lang="en-US" sz="700" dirty="0">
                <a:solidFill>
                  <a:srgbClr val="000000">
                    <a:lumMod val="65000"/>
                    <a:lumOff val="35000"/>
                  </a:srgbClr>
                </a:solidFill>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700" dirty="0" smtClean="0">
                <a:solidFill>
                  <a:srgbClr val="000000">
                    <a:lumMod val="65000"/>
                    <a:lumOff val="35000"/>
                  </a:srgbClr>
                </a:solidFill>
                <a:ea typeface="Segoe UI" pitchFamily="34" charset="0"/>
                <a:cs typeface="Segoe UI" pitchFamily="34" charset="0"/>
              </a:rPr>
              <a:t/>
            </a:r>
            <a:br>
              <a:rPr lang="en-US" sz="700" dirty="0" smtClean="0">
                <a:solidFill>
                  <a:srgbClr val="000000">
                    <a:lumMod val="65000"/>
                    <a:lumOff val="35000"/>
                  </a:srgbClr>
                </a:solidFill>
                <a:ea typeface="Segoe UI" pitchFamily="34" charset="0"/>
                <a:cs typeface="Segoe UI" pitchFamily="34" charset="0"/>
              </a:rPr>
            </a:br>
            <a:r>
              <a:rPr lang="en-US" sz="700" dirty="0" smtClean="0">
                <a:solidFill>
                  <a:srgbClr val="000000">
                    <a:lumMod val="65000"/>
                    <a:lumOff val="35000"/>
                  </a:srgbClr>
                </a:solidFill>
                <a:ea typeface="Segoe UI" pitchFamily="34" charset="0"/>
                <a:cs typeface="Segoe UI" pitchFamily="34" charset="0"/>
              </a:rPr>
              <a:t>part </a:t>
            </a:r>
            <a:r>
              <a:rPr lang="en-US" sz="700" dirty="0">
                <a:solidFill>
                  <a:srgbClr val="000000">
                    <a:lumMod val="65000"/>
                    <a:lumOff val="35000"/>
                  </a:srgbClr>
                </a:solidFill>
                <a:ea typeface="Segoe UI" pitchFamily="34" charset="0"/>
                <a:cs typeface="Segoe UI" pitchFamily="34" charset="0"/>
              </a:rPr>
              <a:t>of </a:t>
            </a:r>
            <a:r>
              <a:rPr lang="en-US" sz="700" dirty="0" smtClean="0">
                <a:solidFill>
                  <a:srgbClr val="000000">
                    <a:lumMod val="65000"/>
                    <a:lumOff val="35000"/>
                  </a:srgbClr>
                </a:solidFill>
                <a:ea typeface="Segoe UI" pitchFamily="34" charset="0"/>
                <a:cs typeface="Segoe UI" pitchFamily="34" charset="0"/>
              </a:rPr>
              <a:t>Microsoft</a:t>
            </a:r>
            <a:r>
              <a:rPr lang="en-US" sz="700" dirty="0">
                <a:solidFill>
                  <a:srgbClr val="000000">
                    <a:lumMod val="65000"/>
                    <a:lumOff val="35000"/>
                  </a:srgbClr>
                </a:solidFill>
                <a:ea typeface="Segoe UI" pitchFamily="34" charset="0"/>
                <a:cs typeface="Segoe UI" pitchFamily="34" charset="0"/>
              </a:rPr>
              <a:t>, and Microsoft cannot guarantee the accuracy of any information provided after the date of this presentation</a:t>
            </a:r>
            <a:r>
              <a:rPr lang="en-US" sz="700" dirty="0" smtClean="0">
                <a:solidFill>
                  <a:srgbClr val="000000">
                    <a:lumMod val="65000"/>
                    <a:lumOff val="35000"/>
                  </a:srgbClr>
                </a:solidFill>
                <a:ea typeface="Segoe UI" pitchFamily="34" charset="0"/>
                <a:cs typeface="Segoe UI" pitchFamily="34" charset="0"/>
              </a:rPr>
              <a:t>. MICROSOFT </a:t>
            </a:r>
            <a:r>
              <a:rPr lang="en-US" sz="700" dirty="0">
                <a:solidFill>
                  <a:srgbClr val="000000">
                    <a:lumMod val="65000"/>
                    <a:lumOff val="35000"/>
                  </a:srgbClr>
                </a:solidFill>
                <a:ea typeface="Segoe UI" pitchFamily="34" charset="0"/>
                <a:cs typeface="Segoe UI" pitchFamily="34" charset="0"/>
              </a:rPr>
              <a:t>MAKES NO WARRANTIES, EXPRESS, IMPLIED OR STATUTORY, AS TO THE INFORMATION IN THIS PRESENTATION.</a:t>
            </a:r>
          </a:p>
        </p:txBody>
      </p:sp>
      <p:pic>
        <p:nvPicPr>
          <p:cNvPr id="6" name="Picture 2" descr="W:\Open Engagements\Microsoft\Resources\Design\New Microsoft Logo\MSFT_logo_rgb_W-Wht_D.png"/>
          <p:cNvPicPr>
            <a:picLocks noChangeAspect="1" noChangeArrowheads="1"/>
          </p:cNvPicPr>
          <p:nvPr/>
        </p:nvPicPr>
        <p:blipFill rotWithShape="1">
          <a:blip r:embed="rId3">
            <a:extLst>
              <a:ext uri="{28A0092B-C50C-407E-A947-70E740481C1C}">
                <a14:useLocalDpi xmlns:a14="http://schemas.microsoft.com/office/drawing/2010/main" val="0"/>
              </a:ext>
            </a:extLst>
          </a:blip>
          <a:srcRect l="2286"/>
          <a:stretch/>
        </p:blipFill>
        <p:spPr bwMode="auto">
          <a:xfrm>
            <a:off x="0" y="2206449"/>
            <a:ext cx="6242050" cy="2349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arah\Documents\_SSD_Business\Clients\BuzzBee\1211_AUG_2012\#1649_ProductivityDays\Art_client supplied\Logos_shapes\Microsoft_logo_All_colors\MSFT_logo_rgb_C-Gra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 y="2197100"/>
            <a:ext cx="6388100" cy="234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713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452" y="204190"/>
            <a:ext cx="8223183" cy="830997"/>
          </a:xfrm>
        </p:spPr>
        <p:txBody>
          <a:bodyPr/>
          <a:lstStyle/>
          <a:p>
            <a:r>
              <a:rPr lang="pl-PL" sz="2800" b="1" dirty="0"/>
              <a:t>Uregulowania prawne Polski i UE w Microsoft Online</a:t>
            </a:r>
            <a:r>
              <a:rPr lang="pl-PL" b="1" dirty="0"/>
              <a:t/>
            </a:r>
            <a:br>
              <a:rPr lang="pl-PL" b="1" dirty="0"/>
            </a:br>
            <a:endParaRPr lang="pl-PL" dirty="0"/>
          </a:p>
        </p:txBody>
      </p:sp>
      <p:sp>
        <p:nvSpPr>
          <p:cNvPr id="3" name="Content Placeholder 2"/>
          <p:cNvSpPr>
            <a:spLocks noGrp="1"/>
          </p:cNvSpPr>
          <p:nvPr>
            <p:ph idx="1"/>
          </p:nvPr>
        </p:nvSpPr>
        <p:spPr>
          <a:xfrm>
            <a:off x="1653041" y="655815"/>
            <a:ext cx="8839199" cy="6057043"/>
          </a:xfrm>
        </p:spPr>
        <p:txBody>
          <a:bodyPr/>
          <a:lstStyle/>
          <a:p>
            <a:pPr marL="0" indent="0">
              <a:buNone/>
            </a:pPr>
            <a:r>
              <a:rPr lang="pl-PL" b="1" dirty="0" smtClean="0"/>
              <a:t>Podstawowe </a:t>
            </a:r>
            <a:r>
              <a:rPr lang="pl-PL" b="1" dirty="0"/>
              <a:t>przepisy prawa krajowego oraz wspólnotowego, które regulują przechowywanie, przesyłanie oraz przetwarzanie danych w chmurze </a:t>
            </a:r>
            <a:r>
              <a:rPr lang="pl-PL" b="1" dirty="0" smtClean="0"/>
              <a:t>obliczeniowej.</a:t>
            </a:r>
            <a:r>
              <a:rPr lang="pl-PL" dirty="0" smtClean="0"/>
              <a:t/>
            </a:r>
            <a:br>
              <a:rPr lang="pl-PL" dirty="0" smtClean="0"/>
            </a:br>
            <a:r>
              <a:rPr lang="pl-PL" sz="1200" b="1" i="1" dirty="0"/>
              <a:t>Microsoft Corporation oraz lokalne spółki Microsft, a między nimi Microsoft Sp. z o.o., oferując rozwiązania biznesowe w ramach tzw. chmury obliczeniowej na terenie Unii Europejskiej, stosują się do obowiązujących przepisów prawa krajowego i wspólnotowego oraz do zapisów umów zawartych pomiędzy wspólnotą europejską a Stanami Zjednoczonymi, wymienionych poniżej:</a:t>
            </a:r>
            <a:endParaRPr lang="pl-PL" sz="1200" i="1" dirty="0"/>
          </a:p>
          <a:p>
            <a:r>
              <a:rPr lang="pl-PL" sz="1400" b="1" dirty="0"/>
              <a:t>Dyrektywa 95/46/EC Parlamentu Europejskiego i Rady z 24 Października 1995 r. o ochronie konsumentów, związanej z przetwarzaniem ich danych osobowych oraz o swobodzie przepływu tych danych</a:t>
            </a:r>
          </a:p>
          <a:p>
            <a:r>
              <a:rPr lang="pl-PL" sz="1400" b="1" dirty="0"/>
              <a:t>Dyrektywa 2002/58/EC parlamentu Europejskiego i Rady z 12 Lipca 2002 r. o przetwarzaniu danych osobowych oraz o ochronie prywatności w sektorze komunikacji elektronicznej</a:t>
            </a:r>
          </a:p>
          <a:p>
            <a:r>
              <a:rPr lang="pl-PL" sz="1400" b="1" dirty="0"/>
              <a:t>Art. 6 Traktatu Unii Europejskiej</a:t>
            </a:r>
          </a:p>
          <a:p>
            <a:r>
              <a:rPr lang="pl-PL" sz="1400" b="1" dirty="0" err="1"/>
              <a:t>Atr</a:t>
            </a:r>
            <a:r>
              <a:rPr lang="pl-PL" sz="1400" b="1" dirty="0"/>
              <a:t>. 8 Europejskiej konwencji  o ochronie praw człowieka i podstawowych wolności</a:t>
            </a:r>
          </a:p>
          <a:p>
            <a:r>
              <a:rPr lang="pl-PL" sz="1400" b="1" dirty="0"/>
              <a:t>Ustawa o ochronie danych osobowych z 29 Sierpnia 1997 r. z późniejszymi zmianami</a:t>
            </a:r>
          </a:p>
          <a:p>
            <a:r>
              <a:rPr lang="pl-PL" sz="1400" b="1" dirty="0"/>
              <a:t>Ustawa o usługach świadczonych drogą elektroniczną z 18 lipca 2002 – Rozdział 4</a:t>
            </a:r>
          </a:p>
          <a:p>
            <a:r>
              <a:rPr lang="pl-PL" sz="1400" b="1" dirty="0"/>
              <a:t>Rozporządzenie w sprawie dokumentacji przetwarzania danych osobowych oraz warunków technicznych i organizacyjnych, jakim powinny odpowiadać urządzenia i systemy informatyczne służące do przetwarzania danych osobowych</a:t>
            </a:r>
          </a:p>
          <a:p>
            <a:r>
              <a:rPr lang="pl-PL" sz="1400" b="1" dirty="0" err="1"/>
              <a:t>Safe</a:t>
            </a:r>
            <a:r>
              <a:rPr lang="pl-PL" sz="1400" b="1" dirty="0"/>
              <a:t> Harbour – ramy prawne stworzone przez </a:t>
            </a:r>
            <a:r>
              <a:rPr lang="pl-PL" sz="1400" b="1" dirty="0" err="1"/>
              <a:t>Deprtament</a:t>
            </a:r>
            <a:r>
              <a:rPr lang="pl-PL" sz="1400" b="1" dirty="0"/>
              <a:t> Handlu Stanów </a:t>
            </a:r>
            <a:r>
              <a:rPr lang="pl-PL" sz="1400" b="1" dirty="0" err="1"/>
              <a:t>Zjednocznonych</a:t>
            </a:r>
            <a:r>
              <a:rPr lang="pl-PL" sz="1400" b="1" dirty="0"/>
              <a:t> a skonsultowane i uzgodnione z Komisją Europejską, na podstawie których ustanowiony jest adekwatny do unijnego poziom ochrony danych osobowych. Program jest dostępny jedynie dla firm amerykańskich, które poprzez notyfikację do Departamentu Handlu USA, potwierdzają przystąpienie do programu i stosowanie określonych procesów i procedur ochronnych, dotyczących danych osobowych. Microsoft </a:t>
            </a:r>
            <a:r>
              <a:rPr lang="pl-PL" sz="1400" b="1" dirty="0" err="1"/>
              <a:t>Corporation</a:t>
            </a:r>
            <a:r>
              <a:rPr lang="pl-PL" sz="1400" b="1" dirty="0"/>
              <a:t> przystąpił do </a:t>
            </a:r>
            <a:r>
              <a:rPr lang="pl-PL" sz="1400" b="1" dirty="0" err="1"/>
              <a:t>Safe</a:t>
            </a:r>
            <a:r>
              <a:rPr lang="pl-PL" sz="1400" b="1" dirty="0"/>
              <a:t> Harbour 29 Czerwca 2001 r. , co można zweryfikować w oparciu o listę firm która znajduje się na stronie internetowej </a:t>
            </a:r>
            <a:r>
              <a:rPr lang="pl-PL" sz="1400" b="1" dirty="0" err="1"/>
              <a:t>Safe</a:t>
            </a:r>
            <a:r>
              <a:rPr lang="pl-PL" sz="1400" b="1" dirty="0"/>
              <a:t> Harbour – </a:t>
            </a:r>
            <a:r>
              <a:rPr lang="pl-PL" sz="1400" b="1" dirty="0">
                <a:hlinkClick r:id="rId2"/>
              </a:rPr>
              <a:t>https://www.export.gov/safehrbr/list.aspx</a:t>
            </a:r>
            <a:endParaRPr lang="pl-PL" sz="1400" dirty="0"/>
          </a:p>
          <a:p>
            <a:endParaRPr lang="pl-PL" dirty="0"/>
          </a:p>
        </p:txBody>
      </p:sp>
    </p:spTree>
    <p:extLst>
      <p:ext uri="{BB962C8B-B14F-4D97-AF65-F5344CB8AC3E}">
        <p14:creationId xmlns:p14="http://schemas.microsoft.com/office/powerpoint/2010/main" val="366375886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2327" y="1785771"/>
            <a:ext cx="7004170" cy="3286459"/>
          </a:xfrm>
          <a:prstGeom prst="rect">
            <a:avLst/>
          </a:prstGeom>
        </p:spPr>
      </p:pic>
    </p:spTree>
    <p:extLst>
      <p:ext uri="{BB962C8B-B14F-4D97-AF65-F5344CB8AC3E}">
        <p14:creationId xmlns:p14="http://schemas.microsoft.com/office/powerpoint/2010/main" val="3664569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5-30055_Office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30055_Office Template 2012 - 16x9 - Colored Accent Slides">
  <a:themeElements>
    <a:clrScheme name="Office_Template_2012_Accent_Slides">
      <a:dk1>
        <a:srgbClr val="000000"/>
      </a:dk1>
      <a:lt1>
        <a:srgbClr val="FFFFFF"/>
      </a:lt1>
      <a:dk2>
        <a:srgbClr val="EB3C00"/>
      </a:dk2>
      <a:lt2>
        <a:srgbClr val="D2D2D2"/>
      </a:lt2>
      <a:accent1>
        <a:srgbClr val="EB3C00"/>
      </a:accent1>
      <a:accent2>
        <a:srgbClr val="007233"/>
      </a:accent2>
      <a:accent3>
        <a:srgbClr val="00188F"/>
      </a:accent3>
      <a:accent4>
        <a:srgbClr val="68217A"/>
      </a:accent4>
      <a:accent5>
        <a:srgbClr val="969696"/>
      </a:accent5>
      <a:accent6>
        <a:srgbClr val="D2D2D2"/>
      </a:accent6>
      <a:hlink>
        <a:srgbClr val="969696"/>
      </a:hlink>
      <a:folHlink>
        <a:srgbClr val="D2D2D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err="1" smtClean="0">
            <a:gradFill>
              <a:gsLst>
                <a:gs pos="2917">
                  <a:schemeClr val="tx1"/>
                </a:gs>
                <a:gs pos="30000">
                  <a:schemeClr val="tx1"/>
                </a:gs>
              </a:gsLst>
              <a:lin ang="5400000" scaled="0"/>
            </a:gradFill>
          </a:defRPr>
        </a:defPPr>
      </a:lstStyle>
    </a:txDef>
  </a:objectDefaults>
  <a:extraClrSchemeLst/>
</a:theme>
</file>

<file path=ppt/theme/theme3.xml><?xml version="1.0" encoding="utf-8"?>
<a:theme xmlns:a="http://schemas.openxmlformats.org/drawingml/2006/main" name="5-30055_Office365 Template 2012 - 16x9 - Colored Accent Slides">
  <a:themeElements>
    <a:clrScheme name="Office_Template_2012_Accent_Slides">
      <a:dk1>
        <a:srgbClr val="000000"/>
      </a:dk1>
      <a:lt1>
        <a:srgbClr val="FFFFFF"/>
      </a:lt1>
      <a:dk2>
        <a:srgbClr val="EB3C00"/>
      </a:dk2>
      <a:lt2>
        <a:srgbClr val="D2D2D2"/>
      </a:lt2>
      <a:accent1>
        <a:srgbClr val="EB3C00"/>
      </a:accent1>
      <a:accent2>
        <a:srgbClr val="007233"/>
      </a:accent2>
      <a:accent3>
        <a:srgbClr val="00188F"/>
      </a:accent3>
      <a:accent4>
        <a:srgbClr val="68217A"/>
      </a:accent4>
      <a:accent5>
        <a:srgbClr val="969696"/>
      </a:accent5>
      <a:accent6>
        <a:srgbClr val="D2D2D2"/>
      </a:accent6>
      <a:hlink>
        <a:srgbClr val="969696"/>
      </a:hlink>
      <a:folHlink>
        <a:srgbClr val="D2D2D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1_5-30055_Office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5.xml><?xml version="1.0" encoding="utf-8"?>
<a:theme xmlns:a="http://schemas.openxmlformats.org/drawingml/2006/main" name="2_Metro Template Light 16x9">
  <a:themeElements>
    <a:clrScheme name="Visio">
      <a:dk1>
        <a:srgbClr val="000000"/>
      </a:dk1>
      <a:lt1>
        <a:srgbClr val="FFFFFF"/>
      </a:lt1>
      <a:dk2>
        <a:srgbClr val="25408D"/>
      </a:dk2>
      <a:lt2>
        <a:srgbClr val="EAEEFB"/>
      </a:lt2>
      <a:accent1>
        <a:srgbClr val="3955A1"/>
      </a:accent1>
      <a:accent2>
        <a:srgbClr val="4D6AB6"/>
      </a:accent2>
      <a:accent3>
        <a:srgbClr val="C1CEF1"/>
      </a:accent3>
      <a:accent4>
        <a:srgbClr val="ABB9E2"/>
      </a:accent4>
      <a:accent5>
        <a:srgbClr val="D6DFF6"/>
      </a:accent5>
      <a:accent6>
        <a:srgbClr val="FFC000"/>
      </a:accent6>
      <a:hlink>
        <a:srgbClr val="00AEEF"/>
      </a:hlink>
      <a:folHlink>
        <a:srgbClr val="910091"/>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algn="ct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6.xml><?xml version="1.0" encoding="utf-8"?>
<a:theme xmlns:a="http://schemas.openxmlformats.org/drawingml/2006/main" name="Productivity Days_Template_16x9">
  <a:themeElements>
    <a:clrScheme name="Productivity Days">
      <a:dk1>
        <a:srgbClr val="2D2D2D"/>
      </a:dk1>
      <a:lt1>
        <a:srgbClr val="FFFFFF"/>
      </a:lt1>
      <a:dk2>
        <a:srgbClr val="000000"/>
      </a:dk2>
      <a:lt2>
        <a:srgbClr val="00BCF2"/>
      </a:lt2>
      <a:accent1>
        <a:srgbClr val="EB3C00"/>
      </a:accent1>
      <a:accent2>
        <a:srgbClr val="00BCF2"/>
      </a:accent2>
      <a:accent3>
        <a:srgbClr val="BAE520"/>
      </a:accent3>
      <a:accent4>
        <a:srgbClr val="00188F"/>
      </a:accent4>
      <a:accent5>
        <a:srgbClr val="0072C6"/>
      </a:accent5>
      <a:accent6>
        <a:srgbClr val="6DC2E9"/>
      </a:accent6>
      <a:hlink>
        <a:srgbClr val="00BCF2"/>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bg1">
              <a:lumMod val="50000"/>
              <a:lumOff val="50000"/>
            </a:schemeClr>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800" dirty="0" err="1" smtClean="0">
            <a:solidFill>
              <a:schemeClr val="bg2">
                <a:lumMod val="65000"/>
                <a:lumOff val="35000"/>
              </a:schemeClr>
            </a:solidFill>
          </a:defRPr>
        </a:defPPr>
      </a:lstStyle>
    </a:txDef>
  </a:objectDefaults>
  <a:extraClrSchemeLst/>
</a:theme>
</file>

<file path=ppt/theme/theme7.xml><?xml version="1.0" encoding="utf-8"?>
<a:theme xmlns:a="http://schemas.openxmlformats.org/drawingml/2006/main" name="FY13 EPG Presentation Template_External_16x9_Light">
  <a:themeElements>
    <a:clrScheme name="FY13 EPG">
      <a:dk1>
        <a:srgbClr val="505050"/>
      </a:dk1>
      <a:lt1>
        <a:sysClr val="window" lastClr="FFFFFF"/>
      </a:lt1>
      <a:dk2>
        <a:srgbClr val="0072C6"/>
      </a:dk2>
      <a:lt2>
        <a:srgbClr val="FFB900"/>
      </a:lt2>
      <a:accent1>
        <a:srgbClr val="7FBA00"/>
      </a:accent1>
      <a:accent2>
        <a:srgbClr val="00188F"/>
      </a:accent2>
      <a:accent3>
        <a:srgbClr val="442359"/>
      </a:accent3>
      <a:accent4>
        <a:srgbClr val="00BCF2"/>
      </a:accent4>
      <a:accent5>
        <a:srgbClr val="D2D2D2"/>
      </a:accent5>
      <a:accent6>
        <a:srgbClr val="969696"/>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theme>
</file>

<file path=ppt/theme/theme8.xml><?xml version="1.0" encoding="utf-8"?>
<a:theme xmlns:a="http://schemas.openxmlformats.org/drawingml/2006/main" name="2_5-30055_Office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ublishDate xmlns="4e240d41-6d38-4eac-9584-b3f543b50010" xsi:nil="true"/>
    <IndustriesTaxHTField0 xmlns="4e240d41-6d38-4eac-9584-b3f543b50010">
      <Terms xmlns="http://schemas.microsoft.com/office/infopath/2007/PartnerControls"/>
    </IndustriesTaxHTField0>
    <DocumentSetKcId xmlns="7b813d5f-7206-4d46-95a5-a58185f478af">170933</DocumentSetKcId>
    <DocumentDescription xmlns="4e240d41-6d38-4eac-9584-b3f543b50010">Customer Ready. Use this presentation as an Enterprise pitch deck for "The new Office". Version July 2013. There are speaker notes avaliable.</DocumentDescription>
    <ActivitiesAndProgramsTaxHTField0 xmlns="4e240d41-6d38-4eac-9584-b3f543b50010">
      <Terms xmlns="http://schemas.microsoft.com/office/infopath/2007/PartnerControls">
        <TermInfo xmlns="http://schemas.microsoft.com/office/infopath/2007/PartnerControls">
          <TermName xmlns="http://schemas.microsoft.com/office/infopath/2007/PartnerControls">Your Complete Office in the Cloud Campaign</TermName>
          <TermId xmlns="http://schemas.microsoft.com/office/infopath/2007/PartnerControls">0583c547-31cb-40ee-94fe-cc9f13ef08cf</TermId>
        </TermInfo>
        <TermInfo xmlns="http://schemas.microsoft.com/office/infopath/2007/PartnerControls">
          <TermName xmlns="http://schemas.microsoft.com/office/infopath/2007/PartnerControls">enterprise campaign in a box</TermName>
          <TermId xmlns="http://schemas.microsoft.com/office/infopath/2007/PartnerControls">39675275-15e7-44be-8b31-69c9953e6a39</TermId>
        </TermInfo>
      </Terms>
    </ActivitiesAndProgramsTaxHTField0>
    <ApplyWorkflowRules xmlns="4e240d41-6d38-4eac-9584-b3f543b50010">Yes</ApplyWorkflowRules>
    <PublishingPageContent xmlns="http://schemas.microsoft.com/sharepoint/v3" xsi:nil="true"/>
    <IconOverlay xmlns="http://schemas.microsoft.com/sharepoint/v4" xsi:nil="true"/>
    <LanguagesTaxHTField0 xmlns="4e240d41-6d38-4eac-9584-b3f543b50010">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cb91f272-ce4d-4a7e-9bbf-78b58e3d188d</TermId>
        </TermInfo>
      </Terms>
    </LanguagesTaxHTField0>
    <h1e7aaa5788c480c922636922fec8914 xmlns="4e240d41-6d38-4eac-9584-b3f543b50010">
      <Terms xmlns="http://schemas.microsoft.com/office/infopath/2007/PartnerControls">
        <TermInfo xmlns="http://schemas.microsoft.com/office/infopath/2007/PartnerControls">
          <TermName xmlns="http://schemas.microsoft.com/office/infopath/2007/PartnerControls">Office Unmanaged Hub</TermName>
          <TermId xmlns="http://schemas.microsoft.com/office/infopath/2007/PartnerControls">1e1bb7f5-58a5-4fa2-8263-f1d695d0726e</TermId>
        </TermInfo>
        <TermInfo xmlns="http://schemas.microsoft.com/office/infopath/2007/PartnerControls">
          <TermName xmlns="http://schemas.microsoft.com/office/infopath/2007/PartnerControls">Office Futures</TermName>
          <TermId xmlns="http://schemas.microsoft.com/office/infopath/2007/PartnerControls">b2b85a55-3707-41f7-bddc-6744ccb5e51c</TermId>
        </TermInfo>
      </Terms>
    </h1e7aaa5788c480c922636922fec8914>
    <AudiencesTaxHTField0 xmlns="4e240d41-6d38-4eac-9584-b3f543b50010">
      <Terms xmlns="http://schemas.microsoft.com/office/infopath/2007/PartnerControls">
        <TermInfo xmlns="http://schemas.microsoft.com/office/infopath/2007/PartnerControls">
          <TermName xmlns="http://schemas.microsoft.com/office/infopath/2007/PartnerControls">enterprise</TermName>
          <TermId xmlns="http://schemas.microsoft.com/office/infopath/2007/PartnerControls">7be59b63-9a97-4305-8844-189a14408896</TermId>
        </TermInfo>
      </Terms>
    </AudiencesTaxHTField0>
    <ConfidentialityTaxHTField0 xmlns="4e240d41-6d38-4eac-9584-b3f543b50010">
      <Terms xmlns="http://schemas.microsoft.com/office/infopath/2007/PartnerControls">
        <TermInfo xmlns="http://schemas.microsoft.com/office/infopath/2007/PartnerControls">
          <TermName xmlns="http://schemas.microsoft.com/office/infopath/2007/PartnerControls">customer ready</TermName>
          <TermId xmlns="http://schemas.microsoft.com/office/infopath/2007/PartnerControls">8986c41d-21c5-4f8f-8a12-ea4625b46858</TermId>
        </TermInfo>
      </Terms>
    </ConfidentialityTaxHTField0>
    <Thumbnail1 xmlns="4e240d41-6d38-4eac-9584-b3f543b50010">
      <Url>http://infopedia/kc02/media/Thumbnails/Microsoft Office Division/KC00-15-170933/KC00-15-208296.png</Url>
      <Description>/kc02/media/Thumbnails/Microsoft Office Division/KC00-15-170933/KC00-15-208296.png</Description>
    </Thumbnail1>
    <TopicsTaxHTField0 xmlns="4e240d41-6d38-4eac-9584-b3f543b50010">
      <Terms xmlns="http://schemas.microsoft.com/office/infopath/2007/PartnerControls"/>
    </TopicsTaxHTField0>
    <Owner xmlns="4e240d41-6d38-4eac-9584-b3f543b50010">
      <UserInfo>
        <DisplayName>Susan Kim</DisplayName>
        <AccountId>57128</AccountId>
        <AccountType/>
      </UserInfo>
    </Owner>
    <PublishingExpirationDate xmlns="http://schemas.microsoft.com/sharepoint/v3" xsi:nil="true"/>
    <RegionTaxHTField0 xmlns="4e240d41-6d38-4eac-9584-b3f543b50010">
      <Terms xmlns="http://schemas.microsoft.com/office/infopath/2007/PartnerControls"/>
    </RegionTaxHTField0>
    <RoutingRuleDescription xmlns="http://schemas.microsoft.com/sharepoint/v3" xsi:nil="true"/>
    <ProductsTaxHTField0 xmlns="4e240d41-6d38-4eac-9584-b3f543b50010">
      <Terms xmlns="http://schemas.microsoft.com/office/infopath/2007/PartnerControls">
        <TermInfo xmlns="http://schemas.microsoft.com/office/infopath/2007/PartnerControls">
          <TermName xmlns="http://schemas.microsoft.com/office/infopath/2007/PartnerControls">Microsoft Office</TermName>
          <TermId xmlns="http://schemas.microsoft.com/office/infopath/2007/PartnerControls">3a4e9862-cdce-4bdc-8664-91038e3eb1e9</TermId>
        </TermInfo>
        <TermInfo xmlns="http://schemas.microsoft.com/office/infopath/2007/PartnerControls">
          <TermName xmlns="http://schemas.microsoft.com/office/infopath/2007/PartnerControls">Microsoft Office 365</TermName>
          <TermId xmlns="http://schemas.microsoft.com/office/infopath/2007/PartnerControls">79b3b58e-e806-4c92-b1ab-8c086f06098a</TermId>
        </TermInfo>
        <TermInfo xmlns="http://schemas.microsoft.com/office/infopath/2007/PartnerControls">
          <TermName xmlns="http://schemas.microsoft.com/office/infopath/2007/PartnerControls">Microsoft Office future versions</TermName>
          <TermId xmlns="http://schemas.microsoft.com/office/infopath/2007/PartnerControls">b77148c7-a73d-44bc-a163-bb7920270559</TermId>
        </TermInfo>
        <TermInfo xmlns="http://schemas.microsoft.com/office/infopath/2007/PartnerControls">
          <TermName xmlns="http://schemas.microsoft.com/office/infopath/2007/PartnerControls">Microsoft Office 365 ProPlus</TermName>
          <TermId xmlns="http://schemas.microsoft.com/office/infopath/2007/PartnerControls">35342704-bc00-46f9-a2cd-9772cfc782b9</TermId>
        </TermInfo>
      </Terms>
    </ProductsTaxHTField0>
    <SegmentsTaxHTField0 xmlns="4e240d41-6d38-4eac-9584-b3f543b50010">
      <Terms xmlns="http://schemas.microsoft.com/office/infopath/2007/PartnerControls"/>
    </SegmentsTaxHTField0>
    <BusinessArchitectureTaxHTField0 xmlns="4e240d41-6d38-4eac-9584-b3f543b50010">
      <Terms xmlns="http://schemas.microsoft.com/office/infopath/2007/PartnerControls"/>
    </BusinessArchitectureTaxHTField0>
    <GroupsTaxHTField0 xmlns="4e240d41-6d38-4eac-9584-b3f543b50010">
      <Terms xmlns="http://schemas.microsoft.com/office/infopath/2007/PartnerControls">
        <TermInfo xmlns="http://schemas.microsoft.com/office/infopath/2007/PartnerControls">
          <TermName xmlns="http://schemas.microsoft.com/office/infopath/2007/PartnerControls">Office Marketing Group</TermName>
          <TermId xmlns="http://schemas.microsoft.com/office/infopath/2007/PartnerControls">a07bee86-ad38-44ef-877b-5c34e894c7ed</TermId>
        </TermInfo>
        <TermInfo xmlns="http://schemas.microsoft.com/office/infopath/2007/PartnerControls">
          <TermName xmlns="http://schemas.microsoft.com/office/infopath/2007/PartnerControls">Office Technical Product Marketing</TermName>
          <TermId xmlns="http://schemas.microsoft.com/office/infopath/2007/PartnerControls">16ddb889-3b91-489d-80f8-c96b7caf7099</TermId>
        </TermInfo>
      </Terms>
    </GroupsTaxHTField0>
    <ItemTypeTaxHTField0 xmlns="4e240d41-6d38-4eac-9584-b3f543b50010">
      <Terms xmlns="http://schemas.microsoft.com/office/infopath/2007/PartnerControls">
        <TermInfo xmlns="http://schemas.microsoft.com/office/infopath/2007/PartnerControls">
          <TermName xmlns="http://schemas.microsoft.com/office/infopath/2007/PartnerControls">customer presentations</TermName>
          <TermId xmlns="http://schemas.microsoft.com/office/infopath/2007/PartnerControls">18e9ae94-e321-4eea-82d2-ad5b2f470f3c</TermId>
        </TermInfo>
      </Terms>
    </ItemTypeTaxHTField0>
    <TagTemplate xmlns="4e240d41-6d38-4eac-9584-b3f543b50010" xsi:nil="true"/>
    <TaxCatchAll xmlns="230e9df3-be65-4c73-a93b-d1236ebd677e">
      <Value>10056</Value>
      <Value>10899</Value>
      <Value>10849</Value>
      <Value>19589</Value>
      <Value>80</Value>
      <Value>10747</Value>
      <Value>12441</Value>
      <Value>19298</Value>
      <Value>19297</Value>
      <Value>16098</Value>
      <Value>19520</Value>
      <Value>16039</Value>
      <Value>13357</Value>
      <Value>10254</Value>
      <Value>18995</Value>
      <Value>18996</Value>
      <Value>17863</Value>
    </TaxCatchAll>
    <RolesTaxHTField0 xmlns="4e240d41-6d38-4eac-9584-b3f543b50010">
      <Terms xmlns="http://schemas.microsoft.com/office/infopath/2007/PartnerControls"/>
    </RolesTaxHTField0>
    <CoOwner xmlns="4e240d41-6d38-4eac-9584-b3f543b50010">
      <UserInfo>
        <DisplayName>REDMOND\v-masore</DisplayName>
        <AccountId>105661</AccountId>
        <AccountType/>
      </UserInfo>
      <UserInfo>
        <DisplayName>NORTHAMERICA\v-alhay</DisplayName>
        <AccountId>83036</AccountId>
        <AccountType/>
      </UserInfo>
      <UserInfo>
        <DisplayName>REDMOND\Kadyd</DisplayName>
        <AccountId>69017</AccountId>
        <AccountType/>
      </UserInfo>
      <UserInfo>
        <DisplayName>REDMOND\stelling</DisplayName>
        <AccountId>4688</AccountId>
        <AccountType/>
      </UserInfo>
      <UserInfo>
        <DisplayName>REDMOND\v-dsch</DisplayName>
        <AccountId>367</AccountId>
        <AccountType/>
      </UserInfo>
      <UserInfo>
        <DisplayName>REDMOND\v-brisch</DisplayName>
        <AccountId>39</AccountId>
        <AccountType/>
      </UserInfo>
      <UserInfo>
        <DisplayName>REDMOND\v-pricee</DisplayName>
        <AccountId>73191</AccountId>
        <AccountType/>
      </UserInfo>
      <UserInfo>
        <DisplayName>REDMOND\v-dmist</DisplayName>
        <AccountId>51716</AccountId>
        <AccountType/>
      </UserInfo>
      <UserInfo>
        <DisplayName>REDMOND\v-sipara</DisplayName>
        <AccountId>16023</AccountId>
        <AccountType/>
      </UserInfo>
      <UserInfo>
        <DisplayName>REDMOND\v-docro</DisplayName>
        <AccountId>20606</AccountId>
        <AccountType/>
      </UserInfo>
      <UserInfo>
        <DisplayName>REDMOND\danielsw</DisplayName>
        <AccountId>6679</AccountId>
        <AccountType/>
      </UserInfo>
      <UserInfo>
        <DisplayName>REDMOND\v-jgayle</DisplayName>
        <AccountId>189188</AccountId>
        <AccountType/>
      </UserInfo>
      <UserInfo>
        <DisplayName>REDMOND\v-ruthat</DisplayName>
        <AccountId>112187</AccountId>
        <AccountType/>
      </UserInfo>
      <UserInfo>
        <DisplayName>REDMOND\susankim</DisplayName>
        <AccountId>57128</AccountId>
        <AccountType/>
      </UserInfo>
      <UserInfo>
        <DisplayName>REDMOND\acaldera</DisplayName>
        <AccountId>597</AccountId>
        <AccountType/>
      </UserInfo>
      <UserInfo>
        <DisplayName>REDMOND\v-giffp</DisplayName>
        <AccountId>150220</AccountId>
        <AccountType/>
      </UserInfo>
    </CoOwner>
    <PartnersTaxHTField0 xmlns="4e240d41-6d38-4eac-9584-b3f543b50010">
      <Terms xmlns="http://schemas.microsoft.com/office/infopath/2007/PartnerControls"/>
    </PartnersTaxHTField0>
    <TaxKeywordTaxHTField xmlns="230e9df3-be65-4c73-a93b-d1236ebd677e">
      <Terms xmlns="http://schemas.microsoft.com/office/infopath/2007/PartnerControls"/>
    </TaxKeywordTaxHTField>
    <CompetitorsTaxHTField0 xmlns="4e240d41-6d38-4eac-9584-b3f543b50010">
      <Terms xmlns="http://schemas.microsoft.com/office/infopath/2007/PartnerControls"/>
    </CompetitorsTaxHTField0>
    <SMSGDomainTaxHTField0 xmlns="4e240d41-6d38-4eac-9584-b3f543b50010">
      <Terms xmlns="http://schemas.microsoft.com/office/infopath/2007/PartnerControls">
        <TermInfo xmlns="http://schemas.microsoft.com/office/infopath/2007/PartnerControls">
          <TermName xmlns="http://schemas.microsoft.com/office/infopath/2007/PartnerControls">Microsoft Office Division</TermName>
          <TermId xmlns="http://schemas.microsoft.com/office/infopath/2007/PartnerControls">998d7cd0-7f52-4d06-a505-529ce4856340</TermId>
        </TermInfo>
        <TermInfo xmlns="http://schemas.microsoft.com/office/infopath/2007/PartnerControls">
          <TermName xmlns="http://schemas.microsoft.com/office/infopath/2007/PartnerControls">Office 365 Domain</TermName>
          <TermId xmlns="http://schemas.microsoft.com/office/infopath/2007/PartnerControls">bcf4282b-a4aa-4d07-aae2-48a9bafb3146</TermId>
        </TermInfo>
        <TermInfo xmlns="http://schemas.microsoft.com/office/infopath/2007/PartnerControls">
          <TermName xmlns="http://schemas.microsoft.com/office/infopath/2007/PartnerControls">Enterprise and Partner Group</TermName>
          <TermId xmlns="http://schemas.microsoft.com/office/infopath/2007/PartnerControls">b6e10940-8c6c-40cf-9dc4-c224c7da837a</TermId>
        </TermInfo>
      </Terms>
    </SMSGDomainTaxHTField0>
    <_dlc_DocId xmlns="230e9df3-be65-4c73-a93b-d1236ebd677e">KC00-15-208296</_dlc_DocId>
    <_dlc_DocIdUrl xmlns="230e9df3-be65-4c73-a93b-d1236ebd677e">
      <Url>http://infopedia/docstore/_layouts/DocIdRedir.aspx?ID=KC00-15-208296</Url>
      <Description>KC00-15-208296</Description>
    </_dlc_DocIdUrl>
    <AverageRating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e385fb40-52d4-4fae-9c5b-3e8ff8a5878e" ContentTypeId="0x010100FF1FAB0DEDE9AF4ABA57B67AF4A9F321" PreviousValue="false"/>
</file>

<file path=customXml/item4.xml><?xml version="1.0" encoding="utf-8"?>
<ct:contentTypeSchema xmlns:ct="http://schemas.microsoft.com/office/2006/metadata/contentType" xmlns:ma="http://schemas.microsoft.com/office/2006/metadata/properties/metaAttributes" ct:_="" ma:_="" ma:contentTypeName="KCDoc" ma:contentTypeID="0x010100FF1FAB0DEDE9AF4ABA57B67AF4A9F3210200596A0E07C3E77448942F9A5D1E81E582" ma:contentTypeVersion="63" ma:contentTypeDescription="" ma:contentTypeScope="" ma:versionID="2d2e4ff990b72acda0cba2e404fb64fc">
  <xsd:schema xmlns:xsd="http://www.w3.org/2001/XMLSchema" xmlns:xs="http://www.w3.org/2001/XMLSchema" xmlns:p="http://schemas.microsoft.com/office/2006/metadata/properties" xmlns:ns1="http://schemas.microsoft.com/sharepoint/v3" xmlns:ns2="230e9df3-be65-4c73-a93b-d1236ebd677e" xmlns:ns3="4e240d41-6d38-4eac-9584-b3f543b50010" xmlns:ns4="7b813d5f-7206-4d46-95a5-a58185f478af" xmlns:ns5="http://schemas.microsoft.com/sharepoint/v4" targetNamespace="http://schemas.microsoft.com/office/2006/metadata/properties" ma:root="true" ma:fieldsID="2c443b21c2065ebb03a618b5b7f946f9" ns1:_="" ns2:_="" ns3:_="" ns4:_="" ns5:_="">
    <xsd:import namespace="http://schemas.microsoft.com/sharepoint/v3"/>
    <xsd:import namespace="230e9df3-be65-4c73-a93b-d1236ebd677e"/>
    <xsd:import namespace="4e240d41-6d38-4eac-9584-b3f543b50010"/>
    <xsd:import namespace="7b813d5f-7206-4d46-95a5-a58185f478af"/>
    <xsd:import namespace="http://schemas.microsoft.com/sharepoint/v4"/>
    <xsd:element name="properties">
      <xsd:complexType>
        <xsd:sequence>
          <xsd:element name="documentManagement">
            <xsd:complexType>
              <xsd:all>
                <xsd:element ref="ns3:Thumbnail1" minOccurs="0"/>
                <xsd:element ref="ns3:DocumentDescription" minOccurs="0"/>
                <xsd:element ref="ns1:AverageRating" minOccurs="0"/>
                <xsd:element ref="ns1:RatingCount" minOccurs="0"/>
                <xsd:element ref="ns3:CoOwner" minOccurs="0"/>
                <xsd:element ref="ns3:Owner" minOccurs="0"/>
                <xsd:element ref="ns4:DocumentSetKcId" minOccurs="0"/>
                <xsd:element ref="ns3:TagTemplate" minOccurs="0"/>
                <xsd:element ref="ns3:PublishDate" minOccurs="0"/>
                <xsd:element ref="ns1:PublishingExpirationDate" minOccurs="0"/>
                <xsd:element ref="ns1:PublishingPageContent" minOccurs="0"/>
                <xsd:element ref="ns3:AudiencesTaxHTField0" minOccurs="0"/>
                <xsd:element ref="ns2:TaxKeywordTaxHTField" minOccurs="0"/>
                <xsd:element ref="ns3:RegionTaxHTField0" minOccurs="0"/>
                <xsd:element ref="ns2:_dlc_DocId" minOccurs="0"/>
                <xsd:element ref="ns3:ConfidentialityTaxHTField0" minOccurs="0"/>
                <xsd:element ref="ns2:_dlc_DocIdUrl" minOccurs="0"/>
                <xsd:element ref="ns3:BusinessArchitectureTaxHTField0" minOccurs="0"/>
                <xsd:element ref="ns2:_dlc_DocIdPersistId" minOccurs="0"/>
                <xsd:element ref="ns3:TopicsTaxHTField0" minOccurs="0"/>
                <xsd:element ref="ns5:IconOverlay" minOccurs="0"/>
                <xsd:element ref="ns3:GroupsTaxHTField0" minOccurs="0"/>
                <xsd:element ref="ns3:PartnersTaxHTField0" minOccurs="0"/>
                <xsd:element ref="ns2:TaxCatchAll" minOccurs="0"/>
                <xsd:element ref="ns3:ActivitiesAndProgramsTaxHTField0" minOccurs="0"/>
                <xsd:element ref="ns3:RolesTaxHTField0" minOccurs="0"/>
                <xsd:element ref="ns2:TaxCatchAllLabel" minOccurs="0"/>
                <xsd:element ref="ns1:RoutingRuleDescription" minOccurs="0"/>
                <xsd:element ref="ns3:SMSGDomainTaxHTField0" minOccurs="0"/>
                <xsd:element ref="ns3:ProductsTaxHTField0" minOccurs="0"/>
                <xsd:element ref="ns1:_vti_ItemDeclaredRecord" minOccurs="0"/>
                <xsd:element ref="ns1:_vti_ItemHoldRecordStatus" minOccurs="0"/>
                <xsd:element ref="ns3:LanguagesTaxHTField0" minOccurs="0"/>
                <xsd:element ref="ns3:CompetitorsTaxHTField0" minOccurs="0"/>
                <xsd:element ref="ns3:h1e7aaa5788c480c922636922fec8914" minOccurs="0"/>
                <xsd:element ref="ns3:ItemTypeTaxHTField0" minOccurs="0"/>
                <xsd:element ref="ns3:IndustriesTaxHTField0" minOccurs="0"/>
                <xsd:element ref="ns3:SegmentsTaxHTField0" minOccurs="0"/>
                <xsd:element ref="ns3:ApplyWorkflowRul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7" nillable="true" ma:displayName="Rating (0-5)" ma:decimals="2" ma:description="Average value of all the ratings that have been submitted" ma:indexed="true" ma:internalName="Rating_x0020__x0028_0_x002d_5_x0029_" ma:readOnly="true">
      <xsd:simpleType>
        <xsd:restriction base="dms:Number"/>
      </xsd:simpleType>
    </xsd:element>
    <xsd:element name="RatingCount" ma:index="8" nillable="true" ma:displayName="Number of Ratings" ma:decimals="0" ma:description="Number of ratings submitted" ma:indexed="true" ma:internalName="Number_x0020_of_x0020_Ratings" ma:readOnly="true">
      <xsd:simpleType>
        <xsd:restriction base="dms:Number"/>
      </xsd:simpleType>
    </xsd:element>
    <xsd:element name="PublishingExpirationDate" ma:index="29" nillable="true" ma:displayName="Scheduling End Date" ma:internalName="PublishingExpirationDate">
      <xsd:simpleType>
        <xsd:restriction base="dms:Unknown"/>
      </xsd:simpleType>
    </xsd:element>
    <xsd:element name="PublishingPageContent" ma:index="30" nillable="true" ma:displayName="Page Content" ma:internalName="PublishingPageContent">
      <xsd:simpleType>
        <xsd:restriction base="dms:Unknown"/>
      </xsd:simpleType>
    </xsd:element>
    <xsd:element name="RoutingRuleDescription" ma:index="49" nillable="true" ma:displayName="Description" ma:hidden="true" ma:internalName="RoutingRuleDescription" ma:readOnly="false">
      <xsd:simpleType>
        <xsd:restriction base="dms:Text">
          <xsd:maxLength value="255"/>
        </xsd:restriction>
      </xsd:simpleType>
    </xsd:element>
    <xsd:element name="_vti_ItemDeclaredRecord" ma:index="55" nillable="true" ma:displayName="Declared Record" ma:hidden="true" ma:internalName="_vti_ItemDeclaredRecord" ma:readOnly="true">
      <xsd:simpleType>
        <xsd:restriction base="dms:DateTime"/>
      </xsd:simpleType>
    </xsd:element>
    <xsd:element name="_vti_ItemHoldRecordStatus" ma:index="56"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KeywordTaxHTField" ma:index="33" nillable="true" ma:taxonomy="true" ma:internalName="TaxKeywordTaxHTField" ma:taxonomyFieldName="TaxKeyword" ma:displayName="Enterprise Keywords" ma:readOnly="tru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_dlc_DocId" ma:index="35" nillable="true" ma:displayName="Document ID Value" ma:description="The value of the document ID assigned to this item." ma:indexed="true" ma:internalName="_dlc_DocId" ma:readOnly="true">
      <xsd:simpleType>
        <xsd:restriction base="dms:Text"/>
      </xsd:simpleType>
    </xsd:element>
    <xsd:element name="_dlc_DocIdUrl" ma:index="3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9" nillable="true" ma:displayName="Persist ID" ma:description="Keep ID on add." ma:hidden="true" ma:internalName="_dlc_DocIdPersistId" ma:readOnly="true">
      <xsd:simpleType>
        <xsd:restriction base="dms:Boolean"/>
      </xsd:simpleType>
    </xsd:element>
    <xsd:element name="TaxCatchAll" ma:index="44" nillable="true" ma:displayName="Taxonomy Catch All Column" ma:hidden="true" ma:list="{cca7b197-9018-4002-9750-a2693d6b6f1f}" ma:internalName="TaxCatchAll" ma:showField="CatchAllData" ma:web="4e240d41-6d38-4eac-9584-b3f543b50010">
      <xsd:complexType>
        <xsd:complexContent>
          <xsd:extension base="dms:MultiChoiceLookup">
            <xsd:sequence>
              <xsd:element name="Value" type="dms:Lookup" maxOccurs="unbounded" minOccurs="0" nillable="true"/>
            </xsd:sequence>
          </xsd:extension>
        </xsd:complexContent>
      </xsd:complexType>
    </xsd:element>
    <xsd:element name="TaxCatchAllLabel" ma:index="47" nillable="true" ma:displayName="Taxonomy Catch All Column1" ma:hidden="true" ma:list="{cca7b197-9018-4002-9750-a2693d6b6f1f}" ma:internalName="TaxCatchAllLabel" ma:readOnly="true" ma:showField="CatchAllDataLabel" ma:web="4e240d41-6d38-4eac-9584-b3f543b5001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e240d41-6d38-4eac-9584-b3f543b50010" elementFormDefault="qualified">
    <xsd:import namespace="http://schemas.microsoft.com/office/2006/documentManagement/types"/>
    <xsd:import namespace="http://schemas.microsoft.com/office/infopath/2007/PartnerControls"/>
    <xsd:element name="Thumbnail1" ma:index="5" nillable="true" ma:displayName="Thumbnail" ma:format="Hyperlink" ma:internalName="Thumbnail1">
      <xsd:complexType>
        <xsd:complexContent>
          <xsd:extension base="dms:URL">
            <xsd:sequence>
              <xsd:element name="Url" type="dms:ValidUrl" minOccurs="0" nillable="true"/>
              <xsd:element name="Description" type="xsd:string" nillable="true"/>
            </xsd:sequence>
          </xsd:extension>
        </xsd:complexContent>
      </xsd:complexType>
    </xsd:element>
    <xsd:element name="DocumentDescription" ma:index="6" nillable="true" ma:displayName="Document Description" ma:description="Document Description for document content type KCDoc" ma:internalName="DocumentDescription">
      <xsd:simpleType>
        <xsd:restriction base="dms:Note"/>
      </xsd:simpleType>
    </xsd:element>
    <xsd:element name="CoOwner" ma:index="21" nillable="true" ma:displayName="Co-Owner" ma:list="UserInfo" ma:SearchPeopleOnly="false" ma:SharePointGroup="0" ma:internalName="CoOwner" ma:readOnly="true"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wner" ma:index="23" nillable="true" ma:displayName="Owner" ma:description="Must be an FTE" ma:indexed="true" ma:list="UserInfo" ma:SharePointGroup="0" ma:internalName="Owner" ma:readOnly="false" ma:showField="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gTemplate" ma:index="26" nillable="true" ma:displayName="TagTemplate" ma:internalName="TagTemplate0">
      <xsd:simpleType>
        <xsd:restriction base="dms:Text">
          <xsd:maxLength value="255"/>
        </xsd:restriction>
      </xsd:simpleType>
    </xsd:element>
    <xsd:element name="PublishDate" ma:index="28" nillable="true" ma:displayName="PublishDate" ma:description="Used in Blog Posts, this date is used to specify the Blog Article Date." ma:format="DateOnly" ma:internalName="PublishDate">
      <xsd:simpleType>
        <xsd:restriction base="dms:DateTime"/>
      </xsd:simpleType>
    </xsd:element>
    <xsd:element name="AudiencesTaxHTField0" ma:index="32" nillable="true" ma:taxonomy="true" ma:internalName="AudiencesTaxHTField0" ma:taxonomyFieldName="Audiences" ma:displayName="Customer Audiences" ma:readOnly="false" ma:default="" ma:fieldId="{e142f759-3ac7-4b2f-96cb-1e9174b500b8}"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RegionTaxHTField0" ma:index="34" nillable="true" ma:taxonomy="true" ma:internalName="RegionTaxHTField0" ma:taxonomyFieldName="Region" ma:displayName="Region" ma:readOnly="false" ma:default="" ma:fieldId="{4737695a-1cd7-4a2e-b339-4aad0188abb4}"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ConfidentialityTaxHTField0" ma:index="36" nillable="true" ma:taxonomy="true" ma:internalName="ConfidentialityTaxHTField0" ma:taxonomyFieldName="Confidentiality" ma:displayName="Confidentiality" ma:indexed="true" ma:readOnly="false" ma:default="21;#Microsoft confidential|461efa83-0283-486a-a8d5-943328f3693f" ma:fieldId="{78ab4373-53e1-48d5-ab4d-d29698f3efd9}"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BusinessArchitectureTaxHTField0" ma:index="38" nillable="true" ma:taxonomy="true" ma:internalName="BusinessArchitectureTaxHTField0" ma:taxonomyFieldName="BusinessArchitecture" ma:displayName="Business Architecture" ma:readOnly="false" ma:default="" ma:fieldId="{d7cf789b-4ee0-44de-b4df-8d5b0482baa9}"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TopicsTaxHTField0" ma:index="40" nillable="true" ma:taxonomy="true" ma:internalName="TopicsTaxHTField0" ma:taxonomyFieldName="Topics" ma:displayName="Topics" ma:readOnly="false" ma:default="" ma:fieldId="{878ad871-6083-42b1-a9d8-caa3411e86f2}"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GroupsTaxHTField0" ma:index="42" nillable="true" ma:taxonomy="true" ma:internalName="GroupsTaxHTField0" ma:taxonomyFieldName="Groups" ma:displayName="Groups" ma:readOnly="false" ma:default="" ma:fieldId="{822c6b82-c53e-484c-9c53-5c6ce5969db5}"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PartnersTaxHTField0" ma:index="43" nillable="true" ma:taxonomy="true" ma:internalName="PartnersTaxHTField0" ma:taxonomyFieldName="Partners" ma:displayName="Partners" ma:readOnly="true" ma:default="" ma:fieldId="{7c281638-d92a-454e-b8fe-7088c941df66}"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ActivitiesAndProgramsTaxHTField0" ma:index="45" nillable="true" ma:taxonomy="true" ma:internalName="ActivitiesAndProgramsTaxHTField0" ma:taxonomyFieldName="ActivitiesAndPrograms" ma:displayName="Activities &amp; Programs" ma:readOnly="false" ma:default="" ma:fieldId="{b1238bc0-413c-4dea-a499-043137e11d15}"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RolesTaxHTField0" ma:index="46" nillable="true" ma:taxonomy="true" ma:internalName="RolesTaxHTField0" ma:taxonomyFieldName="Roles" ma:displayName="Roles" ma:readOnly="true" ma:default="" ma:fieldId="{147013c4-c08e-4610-8a54-80ec865dae35}"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SMSGDomainTaxHTField0" ma:index="51" nillable="true" ma:taxonomy="true" ma:internalName="SMSGDomainTaxHTField0" ma:taxonomyFieldName="SMSGDomain" ma:displayName="SMSG Domain" ma:readOnly="true" ma:default="" ma:fieldId="{2c8f543d-b3fa-4810-874a-ad0f88d0f61a}"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ProductsTaxHTField0" ma:index="52" nillable="true" ma:taxonomy="true" ma:internalName="ProductsTaxHTField0" ma:taxonomyFieldName="Products" ma:displayName="Products &amp; Technologies" ma:readOnly="false" ma:default="" ma:fieldId="{461032cf-5451-4cac-8727-96de1535ed65}"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element name="LanguagesTaxHTField0" ma:index="57" nillable="true" ma:taxonomy="true" ma:internalName="LanguagesTaxHTField0" ma:taxonomyFieldName="Languages" ma:displayName="Languages" ma:default="" ma:fieldId="{57b7e61f-5f00-4c23-b9fb-7e2af434aabb}"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CompetitorsTaxHTField0" ma:index="61" nillable="true" ma:taxonomy="true" ma:internalName="CompetitorsTaxHTField0" ma:taxonomyFieldName="Competitors" ma:displayName="Competition" ma:readOnly="true" ma:default="" ma:fieldId="{033f61ce-97ac-4204-9e44-87296a243ffe}"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h1e7aaa5788c480c922636922fec8914" ma:index="62" nillable="true" ma:taxonomy="true" ma:internalName="h1e7aaa5788c480c922636922fec8914" ma:taxonomyFieldName="messageframeworktype" ma:displayName="SMSG Local Taxonomy" ma:readOnly="false" ma:default="" ma:fieldId="{11e7aaa5-788c-480c-9226-36922fec8914}" ma:taxonomyMulti="true" ma:sspId="e385fb40-52d4-4fae-9c5b-3e8ff8a5878e" ma:termSetId="3e722879-8567-4839-b7c6-80b3907c7bba" ma:anchorId="00000000-0000-0000-0000-000000000000" ma:open="true" ma:isKeyword="false">
      <xsd:complexType>
        <xsd:sequence>
          <xsd:element ref="pc:Terms" minOccurs="0" maxOccurs="1"/>
        </xsd:sequence>
      </xsd:complexType>
    </xsd:element>
    <xsd:element name="ItemTypeTaxHTField0" ma:index="63" nillable="true" ma:taxonomy="true" ma:internalName="ItemTypeTaxHTField0" ma:taxonomyFieldName="ItemType" ma:displayName="Item Type" ma:default="" ma:fieldId="{d147f11f-8a15-4fb8-8d37-5fb29263610d}"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IndustriesTaxHTField0" ma:index="64" nillable="true" ma:taxonomy="true" ma:internalName="IndustriesTaxHTField0" ma:taxonomyFieldName="Industries" ma:displayName="Industries" ma:readOnly="false" ma:default="" ma:fieldId="{28af9966-4172-49a2-8fcb-8642a15f1fc5}"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SegmentsTaxHTField0" ma:index="66" nillable="true" ma:taxonomy="true" ma:internalName="SegmentsTaxHTField0" ma:taxonomyFieldName="Segments" ma:displayName="Customer Segments" ma:readOnly="false" ma:default="" ma:fieldId="{5810de59-adc2-4212-9275-76550f6ccd4e}"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ApplyWorkflowRules" ma:index="67" nillable="true" ma:displayName="ApplyWorkflowRules" ma:default="Yes" ma:description="This columns is used to help to apply the workflow rules on Document Sets / Documents. by Default the Value is Yes" ma:format="Dropdown" ma:hidden="true" ma:internalName="ApplyWorkflowRules" ma:readOnly="false">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7b813d5f-7206-4d46-95a5-a58185f478af" elementFormDefault="qualified">
    <xsd:import namespace="http://schemas.microsoft.com/office/2006/documentManagement/types"/>
    <xsd:import namespace="http://schemas.microsoft.com/office/infopath/2007/PartnerControls"/>
    <xsd:element name="DocumentSetKcId" ma:index="25" nillable="true" ma:displayName="DocumentSetKcId" ma:indexed="true" ma:internalName="DocumentSetKcId"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4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10009</Type>
    <SequenceNumber>1004</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2B0762B-80F9-4EDE-B654-466D03CE8CDE}">
  <ds:schemaRefs>
    <ds:schemaRef ds:uri="7b813d5f-7206-4d46-95a5-a58185f478af"/>
    <ds:schemaRef ds:uri="http://schemas.microsoft.com/office/2006/documentManagement/types"/>
    <ds:schemaRef ds:uri="http://schemas.microsoft.com/sharepoint/v3"/>
    <ds:schemaRef ds:uri="http://purl.org/dc/elements/1.1/"/>
    <ds:schemaRef ds:uri="http://schemas.microsoft.com/office/infopath/2007/PartnerControls"/>
    <ds:schemaRef ds:uri="http://schemas.openxmlformats.org/package/2006/metadata/core-properties"/>
    <ds:schemaRef ds:uri="http://schemas.microsoft.com/sharepoint/v4"/>
    <ds:schemaRef ds:uri="http://www.w3.org/XML/1998/namespace"/>
    <ds:schemaRef ds:uri="4e240d41-6d38-4eac-9584-b3f543b50010"/>
    <ds:schemaRef ds:uri="http://purl.org/dc/terms/"/>
    <ds:schemaRef ds:uri="230e9df3-be65-4c73-a93b-d1236ebd677e"/>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E5220D28-3F32-48B3-A6B0-1E9609B81DF2}">
  <ds:schemaRefs>
    <ds:schemaRef ds:uri="http://schemas.microsoft.com/sharepoint/v3/contenttype/forms"/>
  </ds:schemaRefs>
</ds:datastoreItem>
</file>

<file path=customXml/itemProps3.xml><?xml version="1.0" encoding="utf-8"?>
<ds:datastoreItem xmlns:ds="http://schemas.openxmlformats.org/officeDocument/2006/customXml" ds:itemID="{09D796C9-7B06-4F84-B5A8-3D2F2C47E0E5}">
  <ds:schemaRefs>
    <ds:schemaRef ds:uri="Microsoft.SharePoint.Taxonomy.ContentTypeSync"/>
  </ds:schemaRefs>
</ds:datastoreItem>
</file>

<file path=customXml/itemProps4.xml><?xml version="1.0" encoding="utf-8"?>
<ds:datastoreItem xmlns:ds="http://schemas.openxmlformats.org/officeDocument/2006/customXml" ds:itemID="{D9CBFDA5-C11D-4EBE-929D-C79AF94004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4e240d41-6d38-4eac-9584-b3f543b50010"/>
    <ds:schemaRef ds:uri="7b813d5f-7206-4d46-95a5-a58185f478af"/>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E2091619-1D1B-48BD-8BFB-34697010552E}">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FY13 O15 Enterprise Pitch Deck - draft1</Template>
  <TotalTime>0</TotalTime>
  <Words>787</Words>
  <Application>Microsoft Office PowerPoint</Application>
  <PresentationFormat>Custom</PresentationFormat>
  <Paragraphs>98</Paragraphs>
  <Slides>9</Slides>
  <Notes>6</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9</vt:i4>
      </vt:variant>
    </vt:vector>
  </HeadingPairs>
  <TitlesOfParts>
    <vt:vector size="28" baseType="lpstr">
      <vt:lpstr>Arial</vt:lpstr>
      <vt:lpstr>Calibri</vt:lpstr>
      <vt:lpstr>Consolas</vt:lpstr>
      <vt:lpstr>Courier New</vt:lpstr>
      <vt:lpstr>Segoe Pro</vt:lpstr>
      <vt:lpstr>Segoe Pro Light</vt:lpstr>
      <vt:lpstr>Segoe UI</vt:lpstr>
      <vt:lpstr>Segoe UI Light</vt:lpstr>
      <vt:lpstr>Segoe UI Semibold</vt:lpstr>
      <vt:lpstr>Segoe WP Black</vt:lpstr>
      <vt:lpstr>Wingdings</vt:lpstr>
      <vt:lpstr>5-30055_Office Template 2012 - 16x9 - White Background</vt:lpstr>
      <vt:lpstr>5-30055_Office Template 2012 - 16x9 - Colored Accent Slides</vt:lpstr>
      <vt:lpstr>5-30055_Office365 Template 2012 - 16x9 - Colored Accent Slides</vt:lpstr>
      <vt:lpstr>1_5-30055_Office Template 2012 - 16x9 - White Background</vt:lpstr>
      <vt:lpstr>2_Metro Template Light 16x9</vt:lpstr>
      <vt:lpstr>Productivity Days_Template_16x9</vt:lpstr>
      <vt:lpstr>FY13 EPG Presentation Template_External_16x9_Light</vt:lpstr>
      <vt:lpstr>2_5-30055_Office Template 2012 - 16x9 - White Background</vt:lpstr>
      <vt:lpstr>Chmura w urzędzie</vt:lpstr>
      <vt:lpstr>PowerPoint Presentation</vt:lpstr>
      <vt:lpstr>PowerPoint Presentation</vt:lpstr>
      <vt:lpstr>PowerPoint Presentation</vt:lpstr>
      <vt:lpstr>O365</vt:lpstr>
      <vt:lpstr>Wirtualna Gmina</vt:lpstr>
      <vt:lpstr>PowerPoint Presentation</vt:lpstr>
      <vt:lpstr>Uregulowania prawne Polski i UE w Microsoft Online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Office - Enterprise Pitch Deck - July2013 edition</dc:title>
  <dc:creator/>
  <cp:keywords/>
  <cp:lastModifiedBy/>
  <cp:revision>1</cp:revision>
  <dcterms:created xsi:type="dcterms:W3CDTF">2012-12-01T01:18:40Z</dcterms:created>
  <dcterms:modified xsi:type="dcterms:W3CDTF">2014-09-17T07:57:54Z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0x010100FF1FAB0DEDE9AF4ABA57B67AF4A9F3210200596A0E07C3E77448942F9A5D1E81E582</vt:lpwstr>
  </property>
  <property fmtid="{D5CDD505-2E9C-101B-9397-08002B2CF9AE}" pid="3" name="IsMyDocuments">
    <vt:bool>true</vt:bool>
  </property>
  <property fmtid="{D5CDD505-2E9C-101B-9397-08002B2CF9AE}" pid="4" name="TaxKeyword">
    <vt:lpwstr/>
  </property>
  <property fmtid="{D5CDD505-2E9C-101B-9397-08002B2CF9AE}" pid="5" name="_dlc_policyId">
    <vt:lpwstr/>
  </property>
  <property fmtid="{D5CDD505-2E9C-101B-9397-08002B2CF9AE}" pid="6" name="Region">
    <vt:lpwstr/>
  </property>
  <property fmtid="{D5CDD505-2E9C-101B-9397-08002B2CF9AE}" pid="7" name="Confidentiality">
    <vt:lpwstr>80;#customer ready|8986c41d-21c5-4f8f-8a12-ea4625b46858</vt:lpwstr>
  </property>
  <property fmtid="{D5CDD505-2E9C-101B-9397-08002B2CF9AE}" pid="8" name="ItemType">
    <vt:lpwstr>10849;#customer presentations|18e9ae94-e321-4eea-82d2-ad5b2f470f3c</vt:lpwstr>
  </property>
  <property fmtid="{D5CDD505-2E9C-101B-9397-08002B2CF9AE}" pid="9" name="Industries">
    <vt:lpwstr/>
  </property>
  <property fmtid="{D5CDD505-2E9C-101B-9397-08002B2CF9AE}" pid="10" name="Roles">
    <vt:lpwstr/>
  </property>
  <property fmtid="{D5CDD505-2E9C-101B-9397-08002B2CF9AE}" pid="11" name="SMSGDomain">
    <vt:lpwstr>13357;#Microsoft Office Division|998d7cd0-7f52-4d06-a505-529ce4856340;#19520;#Office 365 Domain|bcf4282b-a4aa-4d07-aae2-48a9bafb3146;#16098;#Enterprise and Partner Group|b6e10940-8c6c-40cf-9dc4-c224c7da837a</vt:lpwstr>
  </property>
  <property fmtid="{D5CDD505-2E9C-101B-9397-08002B2CF9AE}" pid="12" name="Competitors">
    <vt:lpwstr/>
  </property>
  <property fmtid="{D5CDD505-2E9C-101B-9397-08002B2CF9AE}" pid="13" name="ItemRetentionFormula">
    <vt:lpwstr/>
  </property>
  <property fmtid="{D5CDD505-2E9C-101B-9397-08002B2CF9AE}" pid="14" name="BusinessArchitecture">
    <vt:lpwstr/>
  </property>
  <property fmtid="{D5CDD505-2E9C-101B-9397-08002B2CF9AE}" pid="15" name="SMSGTags">
    <vt:lpwstr/>
  </property>
  <property fmtid="{D5CDD505-2E9C-101B-9397-08002B2CF9AE}" pid="16" name="Products">
    <vt:lpwstr>10899;#Microsoft Office|3a4e9862-cdce-4bdc-8664-91038e3eb1e9;#12441;#Microsoft Office 365|79b3b58e-e806-4c92-b1ab-8c086f06098a;#16039;#Microsoft Office future versions|b77148c7-a73d-44bc-a163-bb7920270559;#19298;#Microsoft Office 365 ProPlus|35342704-bc00</vt:lpwstr>
  </property>
  <property fmtid="{D5CDD505-2E9C-101B-9397-08002B2CF9AE}" pid="17" name="_dlc_DocIdItemGuid">
    <vt:lpwstr>6941d232-6cc7-4fde-b06b-1d4aa125e764</vt:lpwstr>
  </property>
  <property fmtid="{D5CDD505-2E9C-101B-9397-08002B2CF9AE}" pid="18" name="EnterpriseDomainTags">
    <vt:lpwstr/>
  </property>
  <property fmtid="{D5CDD505-2E9C-101B-9397-08002B2CF9AE}" pid="19" name="Partners">
    <vt:lpwstr/>
  </property>
  <property fmtid="{D5CDD505-2E9C-101B-9397-08002B2CF9AE}" pid="20" name="Segments">
    <vt:lpwstr/>
  </property>
  <property fmtid="{D5CDD505-2E9C-101B-9397-08002B2CF9AE}" pid="21" name="ActivitiesAndPrograms">
    <vt:lpwstr>19589;#Your Complete Office in the Cloud Campaign|0583c547-31cb-40ee-94fe-cc9f13ef08cf;#10747;#enterprise campaign in a box|39675275-15e7-44be-8b31-69c9953e6a39</vt:lpwstr>
  </property>
  <property fmtid="{D5CDD505-2E9C-101B-9397-08002B2CF9AE}" pid="22" name="WorkflowChangePath">
    <vt:lpwstr>d3765c0c-e2b5-4307-934b-d5d862e93ab3,3;d3765c0c-e2b5-4307-934b-d5d862e93ab3,3;d3765c0c-e2b5-4307-934b-d5d862e93ab3,23;d3765c0c-e2b5-4307-934b-d5d862e93ab3,28;d3765c0c-e2b5-4307-934b-d5d862e93ab3,50;d3765c0c-e2b5-4307-934b-d5d862e93ab3,54;d3765c0c-e2b5-430</vt:lpwstr>
  </property>
  <property fmtid="{D5CDD505-2E9C-101B-9397-08002B2CF9AE}" pid="23" name="Groups">
    <vt:lpwstr>17863;#Office Marketing Group|a07bee86-ad38-44ef-877b-5c34e894c7ed;#19297;#Office Technical Product Marketing|16ddb889-3b91-489d-80f8-c96b7caf7099</vt:lpwstr>
  </property>
  <property fmtid="{D5CDD505-2E9C-101B-9397-08002B2CF9AE}" pid="24" name="Topics">
    <vt:lpwstr/>
  </property>
  <property fmtid="{D5CDD505-2E9C-101B-9397-08002B2CF9AE}" pid="25" name="EnterpriseDomainTagsTaxHTField0">
    <vt:lpwstr/>
  </property>
  <property fmtid="{D5CDD505-2E9C-101B-9397-08002B2CF9AE}" pid="26" name="messageframeworktype">
    <vt:lpwstr>18995;#Office Unmanaged Hub|1e1bb7f5-58a5-4fa2-8263-f1d695d0726e;#18996;#Office Futures|b2b85a55-3707-41f7-bddc-6744ccb5e51c</vt:lpwstr>
  </property>
  <property fmtid="{D5CDD505-2E9C-101B-9397-08002B2CF9AE}" pid="27" name="LastUpdatedByBatchTagging">
    <vt:bool>false</vt:bool>
  </property>
  <property fmtid="{D5CDD505-2E9C-101B-9397-08002B2CF9AE}" pid="28" name="Languages">
    <vt:lpwstr>10056;#English|cb91f272-ce4d-4a7e-9bbf-78b58e3d188d</vt:lpwstr>
  </property>
  <property fmtid="{D5CDD505-2E9C-101B-9397-08002B2CF9AE}" pid="29" name="_docset_NoMedatataSyncRequired">
    <vt:lpwstr>False</vt:lpwstr>
  </property>
  <property fmtid="{D5CDD505-2E9C-101B-9397-08002B2CF9AE}" pid="30" name="SMSGTagsTaxHTField0">
    <vt:lpwstr/>
  </property>
  <property fmtid="{D5CDD505-2E9C-101B-9397-08002B2CF9AE}" pid="31" name="Audiences">
    <vt:lpwstr>10254;#enterprise|7be59b63-9a97-4305-8844-189a14408896</vt:lpwstr>
  </property>
  <property fmtid="{D5CDD505-2E9C-101B-9397-08002B2CF9AE}" pid="32" name="Order">
    <vt:r8>19156300</vt:r8>
  </property>
</Properties>
</file>